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256" r:id="rId2"/>
    <p:sldId id="270" r:id="rId3"/>
    <p:sldId id="257" r:id="rId4"/>
    <p:sldId id="258" r:id="rId5"/>
    <p:sldId id="269" r:id="rId6"/>
    <p:sldId id="260" r:id="rId7"/>
    <p:sldId id="278" r:id="rId8"/>
    <p:sldId id="279" r:id="rId9"/>
    <p:sldId id="261" r:id="rId10"/>
    <p:sldId id="271" r:id="rId11"/>
  </p:sldIdLst>
  <p:sldSz cx="9144000" cy="6858000" type="screen4x3"/>
  <p:notesSz cx="7099300" cy="10234613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Fran Hamilton" initials="FH" lastIdx="5" clrIdx="0"/>
  <p:cmAuthor id="1" name="Helen Kennedy" initials="HK" lastIdx="2" clrIdx="1"/>
  <p:cmAuthor id="2" name="Nancy" initials="K N" lastIdx="1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00"/>
    <a:srgbClr val="009900"/>
    <a:srgbClr val="CC0000"/>
    <a:srgbClr val="800000"/>
    <a:srgbClr val="FF9933"/>
    <a:srgbClr val="008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435" autoAdjust="0"/>
    <p:restoredTop sz="86877" autoAdjust="0"/>
  </p:normalViewPr>
  <p:slideViewPr>
    <p:cSldViewPr showGuides="1">
      <p:cViewPr>
        <p:scale>
          <a:sx n="71" d="100"/>
          <a:sy n="71" d="100"/>
        </p:scale>
        <p:origin x="-438" y="-66"/>
      </p:cViewPr>
      <p:guideLst>
        <p:guide orient="horz" pos="754"/>
        <p:guide pos="295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ommentAuthors" Target="commentAuthor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5">
  <dgm:title val=""/>
  <dgm:desc val=""/>
  <dgm:catLst>
    <dgm:cat type="accent1" pri="11500"/>
  </dgm:catLst>
  <dgm:styleLbl name="node0">
    <dgm:fillClrLst meth="cycle"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1">
        <a:alpha val="90000"/>
      </a:schemeClr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alpha val="90000"/>
      </a:schemeClr>
      <a:schemeClr val="accent1">
        <a:alpha val="5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/>
    <dgm:txEffectClrLst/>
  </dgm:styleLbl>
  <dgm:styleLbl name="lnNode1">
    <dgm:fillClrLst>
      <a:schemeClr val="accent1">
        <a:shade val="90000"/>
      </a:schemeClr>
      <a:schemeClr val="accent1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  <a:alpha val="90000"/>
      </a:schemeClr>
      <a:schemeClr val="accent1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1">
        <a:alpha val="90000"/>
        <a:tint val="40000"/>
      </a:schemeClr>
      <a:schemeClr val="accent1">
        <a:alpha val="5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87F22A4-A35E-42B1-921E-9D401F34EC57}" type="doc">
      <dgm:prSet loTypeId="urn:microsoft.com/office/officeart/2009/layout/CircleArrowProcess" loCatId="cycle" qsTypeId="urn:microsoft.com/office/officeart/2005/8/quickstyle/simple1" qsCatId="simple" csTypeId="urn:microsoft.com/office/officeart/2005/8/colors/accent1_5" csCatId="accent1" phldr="1"/>
      <dgm:spPr/>
      <dgm:t>
        <a:bodyPr/>
        <a:lstStyle/>
        <a:p>
          <a:endParaRPr lang="en-GB"/>
        </a:p>
      </dgm:t>
    </dgm:pt>
    <dgm:pt modelId="{E9CA85A4-E6D3-48A3-B740-5AB2489DE156}">
      <dgm:prSet phldrT="[Text]" custT="1"/>
      <dgm:spPr/>
      <dgm:t>
        <a:bodyPr/>
        <a:lstStyle/>
        <a:p>
          <a:pPr algn="ctr" rtl="0"/>
          <a:r>
            <a:rPr lang="en-GB" sz="1800" dirty="0" smtClean="0"/>
            <a:t>Understand what sound is in its natural form and how it is processed in a way that can be stored on a computer.</a:t>
          </a:r>
          <a:endParaRPr lang="en-GB" sz="1800" dirty="0"/>
        </a:p>
      </dgm:t>
    </dgm:pt>
    <dgm:pt modelId="{2C59DB7C-3FCC-4840-BA58-A8FB4F3DB731}" type="parTrans" cxnId="{95531D00-03B6-4BFA-BB95-A84B38ED21F2}">
      <dgm:prSet/>
      <dgm:spPr/>
      <dgm:t>
        <a:bodyPr/>
        <a:lstStyle/>
        <a:p>
          <a:endParaRPr lang="en-GB"/>
        </a:p>
      </dgm:t>
    </dgm:pt>
    <dgm:pt modelId="{EFF3866B-1701-4FE1-9C6E-55B7A495E284}" type="sibTrans" cxnId="{95531D00-03B6-4BFA-BB95-A84B38ED21F2}">
      <dgm:prSet/>
      <dgm:spPr/>
      <dgm:t>
        <a:bodyPr/>
        <a:lstStyle/>
        <a:p>
          <a:endParaRPr lang="en-GB"/>
        </a:p>
      </dgm:t>
    </dgm:pt>
    <dgm:pt modelId="{25DD1472-7DD5-42FA-8694-F26170F8C5EB}">
      <dgm:prSet phldrT="[Text]" custT="1"/>
      <dgm:spPr/>
      <dgm:t>
        <a:bodyPr/>
        <a:lstStyle/>
        <a:p>
          <a:pPr algn="ctr" rtl="0"/>
          <a:r>
            <a:rPr lang="en-GB" sz="1800" dirty="0" smtClean="0"/>
            <a:t>Show that the quality of sound is affected by two key factors when capturing it.</a:t>
          </a:r>
          <a:endParaRPr lang="en-GB" sz="1800" dirty="0"/>
        </a:p>
      </dgm:t>
    </dgm:pt>
    <dgm:pt modelId="{737B8DAD-D7E1-4699-A7D9-27B9137CACCC}" type="parTrans" cxnId="{CE29DB21-7F67-4314-9E18-82515EF67B49}">
      <dgm:prSet/>
      <dgm:spPr/>
      <dgm:t>
        <a:bodyPr/>
        <a:lstStyle/>
        <a:p>
          <a:endParaRPr lang="en-GB"/>
        </a:p>
      </dgm:t>
    </dgm:pt>
    <dgm:pt modelId="{B5E4666D-6D2E-418D-8227-E5377E0415DF}" type="sibTrans" cxnId="{CE29DB21-7F67-4314-9E18-82515EF67B49}">
      <dgm:prSet/>
      <dgm:spPr/>
      <dgm:t>
        <a:bodyPr/>
        <a:lstStyle/>
        <a:p>
          <a:endParaRPr lang="en-GB"/>
        </a:p>
      </dgm:t>
    </dgm:pt>
    <dgm:pt modelId="{7919CE9B-787D-420E-AFDF-DF038DAB1DA8}">
      <dgm:prSet phldrT="[Text]" custT="1"/>
      <dgm:spPr/>
      <dgm:t>
        <a:bodyPr/>
        <a:lstStyle/>
        <a:p>
          <a:pPr algn="ctr" rtl="0"/>
          <a:r>
            <a:rPr lang="en-GB" sz="1800" dirty="0" smtClean="0"/>
            <a:t>Calculate the file sizes of captured sound.</a:t>
          </a:r>
          <a:endParaRPr lang="en-GB" sz="1800" dirty="0"/>
        </a:p>
      </dgm:t>
    </dgm:pt>
    <dgm:pt modelId="{ABD34BE5-EF45-47AF-8FD0-84E9E14D024E}" type="parTrans" cxnId="{6CD73074-A078-426A-971D-E6F27186053D}">
      <dgm:prSet/>
      <dgm:spPr/>
      <dgm:t>
        <a:bodyPr/>
        <a:lstStyle/>
        <a:p>
          <a:endParaRPr lang="en-GB"/>
        </a:p>
      </dgm:t>
    </dgm:pt>
    <dgm:pt modelId="{1DDE2443-7A5B-4232-9B3D-4796E022DCBD}" type="sibTrans" cxnId="{6CD73074-A078-426A-971D-E6F27186053D}">
      <dgm:prSet/>
      <dgm:spPr/>
      <dgm:t>
        <a:bodyPr/>
        <a:lstStyle/>
        <a:p>
          <a:endParaRPr lang="en-GB"/>
        </a:p>
      </dgm:t>
    </dgm:pt>
    <dgm:pt modelId="{06CB08F1-1872-4DD7-BC3E-8CC37198B73A}" type="pres">
      <dgm:prSet presAssocID="{F87F22A4-A35E-42B1-921E-9D401F34EC57}" presName="Name0" presStyleCnt="0">
        <dgm:presLayoutVars>
          <dgm:chMax val="7"/>
          <dgm:chPref val="7"/>
          <dgm:dir/>
          <dgm:animLvl val="lvl"/>
        </dgm:presLayoutVars>
      </dgm:prSet>
      <dgm:spPr/>
      <dgm:t>
        <a:bodyPr/>
        <a:lstStyle/>
        <a:p>
          <a:endParaRPr lang="en-GB"/>
        </a:p>
      </dgm:t>
    </dgm:pt>
    <dgm:pt modelId="{F71DFCBB-4C9B-4D64-9922-03B6B45E4564}" type="pres">
      <dgm:prSet presAssocID="{E9CA85A4-E6D3-48A3-B740-5AB2489DE156}" presName="Accent1" presStyleCnt="0"/>
      <dgm:spPr/>
    </dgm:pt>
    <dgm:pt modelId="{939FCBA8-2F89-4D07-8E71-090EB9025915}" type="pres">
      <dgm:prSet presAssocID="{E9CA85A4-E6D3-48A3-B740-5AB2489DE156}" presName="Accent" presStyleLbl="node1" presStyleIdx="0" presStyleCnt="3" custScaleX="268582" custLinFactNeighborY="-17311"/>
      <dgm:spPr/>
    </dgm:pt>
    <dgm:pt modelId="{7C622683-F718-4DBD-9680-E6312A3B7B06}" type="pres">
      <dgm:prSet presAssocID="{E9CA85A4-E6D3-48A3-B740-5AB2489DE156}" presName="Parent1" presStyleLbl="revTx" presStyleIdx="0" presStyleCnt="3" custScaleX="280006" custLinFactNeighborX="5578" custLinFactNeighborY="-55198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8A2C2B8A-BEF9-4007-A628-52AC19F0D91C}" type="pres">
      <dgm:prSet presAssocID="{25DD1472-7DD5-42FA-8694-F26170F8C5EB}" presName="Accent2" presStyleCnt="0"/>
      <dgm:spPr/>
    </dgm:pt>
    <dgm:pt modelId="{841DC263-0B03-417E-815C-D7B02EA1CF2C}" type="pres">
      <dgm:prSet presAssocID="{25DD1472-7DD5-42FA-8694-F26170F8C5EB}" presName="Accent" presStyleLbl="node1" presStyleIdx="1" presStyleCnt="3" custScaleX="273695" custLinFactNeighborX="-27284"/>
      <dgm:spPr/>
    </dgm:pt>
    <dgm:pt modelId="{F5CC4046-AFD3-4D54-AF14-80FFE4212712}" type="pres">
      <dgm:prSet presAssocID="{25DD1472-7DD5-42FA-8694-F26170F8C5EB}" presName="Parent2" presStyleLbl="revTx" presStyleIdx="1" presStyleCnt="3" custScaleX="267931" custLinFactNeighborX="-80117" custLinFactNeighborY="-1770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EBCFD160-0392-4958-A722-39EDF8BA3737}" type="pres">
      <dgm:prSet presAssocID="{7919CE9B-787D-420E-AFDF-DF038DAB1DA8}" presName="Accent3" presStyleCnt="0"/>
      <dgm:spPr/>
    </dgm:pt>
    <dgm:pt modelId="{747A7AA4-BC63-4C34-9B7B-9F368F9A902F}" type="pres">
      <dgm:prSet presAssocID="{7919CE9B-787D-420E-AFDF-DF038DAB1DA8}" presName="Accent" presStyleLbl="node1" presStyleIdx="2" presStyleCnt="3" custScaleX="311127" custLinFactNeighborY="8057"/>
      <dgm:spPr/>
    </dgm:pt>
    <dgm:pt modelId="{3A313FAE-5CF8-4336-82F8-3062C32C2D18}" type="pres">
      <dgm:prSet presAssocID="{7919CE9B-787D-420E-AFDF-DF038DAB1DA8}" presName="Parent3" presStyleLbl="revTx" presStyleIdx="2" presStyleCnt="3" custScaleX="218752" custLinFactNeighborX="15787" custLinFactNeighborY="39442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GB"/>
        </a:p>
      </dgm:t>
    </dgm:pt>
  </dgm:ptLst>
  <dgm:cxnLst>
    <dgm:cxn modelId="{925FB51A-341A-483D-B696-72C991DA0952}" type="presOf" srcId="{25DD1472-7DD5-42FA-8694-F26170F8C5EB}" destId="{F5CC4046-AFD3-4D54-AF14-80FFE4212712}" srcOrd="0" destOrd="0" presId="urn:microsoft.com/office/officeart/2009/layout/CircleArrowProcess"/>
    <dgm:cxn modelId="{95531D00-03B6-4BFA-BB95-A84B38ED21F2}" srcId="{F87F22A4-A35E-42B1-921E-9D401F34EC57}" destId="{E9CA85A4-E6D3-48A3-B740-5AB2489DE156}" srcOrd="0" destOrd="0" parTransId="{2C59DB7C-3FCC-4840-BA58-A8FB4F3DB731}" sibTransId="{EFF3866B-1701-4FE1-9C6E-55B7A495E284}"/>
    <dgm:cxn modelId="{01D77015-2F91-4216-8A75-77A4FFCDD0CA}" type="presOf" srcId="{7919CE9B-787D-420E-AFDF-DF038DAB1DA8}" destId="{3A313FAE-5CF8-4336-82F8-3062C32C2D18}" srcOrd="0" destOrd="0" presId="urn:microsoft.com/office/officeart/2009/layout/CircleArrowProcess"/>
    <dgm:cxn modelId="{6CD73074-A078-426A-971D-E6F27186053D}" srcId="{F87F22A4-A35E-42B1-921E-9D401F34EC57}" destId="{7919CE9B-787D-420E-AFDF-DF038DAB1DA8}" srcOrd="2" destOrd="0" parTransId="{ABD34BE5-EF45-47AF-8FD0-84E9E14D024E}" sibTransId="{1DDE2443-7A5B-4232-9B3D-4796E022DCBD}"/>
    <dgm:cxn modelId="{F9808F96-C292-44F0-AFFF-9AAF8D1BDED2}" type="presOf" srcId="{F87F22A4-A35E-42B1-921E-9D401F34EC57}" destId="{06CB08F1-1872-4DD7-BC3E-8CC37198B73A}" srcOrd="0" destOrd="0" presId="urn:microsoft.com/office/officeart/2009/layout/CircleArrowProcess"/>
    <dgm:cxn modelId="{A4B539D8-F749-4D58-886E-FF46546DA9FE}" type="presOf" srcId="{E9CA85A4-E6D3-48A3-B740-5AB2489DE156}" destId="{7C622683-F718-4DBD-9680-E6312A3B7B06}" srcOrd="0" destOrd="0" presId="urn:microsoft.com/office/officeart/2009/layout/CircleArrowProcess"/>
    <dgm:cxn modelId="{CE29DB21-7F67-4314-9E18-82515EF67B49}" srcId="{F87F22A4-A35E-42B1-921E-9D401F34EC57}" destId="{25DD1472-7DD5-42FA-8694-F26170F8C5EB}" srcOrd="1" destOrd="0" parTransId="{737B8DAD-D7E1-4699-A7D9-27B9137CACCC}" sibTransId="{B5E4666D-6D2E-418D-8227-E5377E0415DF}"/>
    <dgm:cxn modelId="{559A11B4-4F6D-4EF3-8C0F-EFEA42854347}" type="presParOf" srcId="{06CB08F1-1872-4DD7-BC3E-8CC37198B73A}" destId="{F71DFCBB-4C9B-4D64-9922-03B6B45E4564}" srcOrd="0" destOrd="0" presId="urn:microsoft.com/office/officeart/2009/layout/CircleArrowProcess"/>
    <dgm:cxn modelId="{79289A53-60B6-421E-9FD2-8959E982E374}" type="presParOf" srcId="{F71DFCBB-4C9B-4D64-9922-03B6B45E4564}" destId="{939FCBA8-2F89-4D07-8E71-090EB9025915}" srcOrd="0" destOrd="0" presId="urn:microsoft.com/office/officeart/2009/layout/CircleArrowProcess"/>
    <dgm:cxn modelId="{1A357D56-BCA1-424F-8766-957940E5D128}" type="presParOf" srcId="{06CB08F1-1872-4DD7-BC3E-8CC37198B73A}" destId="{7C622683-F718-4DBD-9680-E6312A3B7B06}" srcOrd="1" destOrd="0" presId="urn:microsoft.com/office/officeart/2009/layout/CircleArrowProcess"/>
    <dgm:cxn modelId="{54F92020-84B4-4A2A-AAB8-29A82E65B91F}" type="presParOf" srcId="{06CB08F1-1872-4DD7-BC3E-8CC37198B73A}" destId="{8A2C2B8A-BEF9-4007-A628-52AC19F0D91C}" srcOrd="2" destOrd="0" presId="urn:microsoft.com/office/officeart/2009/layout/CircleArrowProcess"/>
    <dgm:cxn modelId="{C2F0237B-7725-4892-A85F-A7BE743C73D2}" type="presParOf" srcId="{8A2C2B8A-BEF9-4007-A628-52AC19F0D91C}" destId="{841DC263-0B03-417E-815C-D7B02EA1CF2C}" srcOrd="0" destOrd="0" presId="urn:microsoft.com/office/officeart/2009/layout/CircleArrowProcess"/>
    <dgm:cxn modelId="{005E8AFA-655C-4F39-9A1D-CE590592F93D}" type="presParOf" srcId="{06CB08F1-1872-4DD7-BC3E-8CC37198B73A}" destId="{F5CC4046-AFD3-4D54-AF14-80FFE4212712}" srcOrd="3" destOrd="0" presId="urn:microsoft.com/office/officeart/2009/layout/CircleArrowProcess"/>
    <dgm:cxn modelId="{20D7A2D0-D732-4311-B2BA-4B931A83A1AC}" type="presParOf" srcId="{06CB08F1-1872-4DD7-BC3E-8CC37198B73A}" destId="{EBCFD160-0392-4958-A722-39EDF8BA3737}" srcOrd="4" destOrd="0" presId="urn:microsoft.com/office/officeart/2009/layout/CircleArrowProcess"/>
    <dgm:cxn modelId="{A310E38F-DEBE-4ED0-924C-030E8E82888F}" type="presParOf" srcId="{EBCFD160-0392-4958-A722-39EDF8BA3737}" destId="{747A7AA4-BC63-4C34-9B7B-9F368F9A902F}" srcOrd="0" destOrd="0" presId="urn:microsoft.com/office/officeart/2009/layout/CircleArrowProcess"/>
    <dgm:cxn modelId="{EF6142DC-8FAC-4ACF-BCE0-0B53E8B3E74B}" type="presParOf" srcId="{06CB08F1-1872-4DD7-BC3E-8CC37198B73A}" destId="{3A313FAE-5CF8-4336-82F8-3062C32C2D18}" srcOrd="5" destOrd="0" presId="urn:microsoft.com/office/officeart/2009/layout/CircleArrow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9/layout/CircleArrowProcess">
  <dgm:title val=""/>
  <dgm:desc val=""/>
  <dgm:catLst>
    <dgm:cat type="process" pri="16500"/>
    <dgm:cat type="cycle" pri="160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50" srcId="0" destId="10" srcOrd="0" destOrd="0"/>
        <dgm:cxn modelId="60" srcId="0" destId="20" srcOrd="1" destOrd="0"/>
        <dgm:cxn modelId="70" srcId="0" destId="30" srcOrd="2" destOrd="0"/>
        <dgm:cxn modelId="80" srcId="0" destId="40" srcOrd="3" destOrd="0"/>
      </dgm:cxnLst>
      <dgm:bg/>
      <dgm:whole/>
    </dgm:dataModel>
  </dgm:clrData>
  <dgm:layoutNode name="Name0">
    <dgm:varLst>
      <dgm:chMax val="7"/>
      <dgm:chPref val="7"/>
      <dgm:dir/>
      <dgm:animLvl val="lvl"/>
    </dgm:varLst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" ptType="node" func="cnt" op="equ" val="1">
            <dgm:alg type="composite">
              <dgm:param type="ar" val="1.599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Child1" refType="w" fact="0.625"/>
              <dgm:constr type="t" for="ch" forName="Child1" refType="h" fact="0.2981"/>
              <dgm:constr type="w" for="ch" forName="Child1" refType="w" fact="0.375"/>
              <dgm:constr type="h" for="ch" forName="Child1" refType="h" fact="0.4001"/>
              <dgm:constr type="l" for="ch" forName="Accent1" refType="w" fact="0"/>
              <dgm:constr type="t" for="ch" forName="Accent1" refType="h" fact="0"/>
              <dgm:constr type="w" for="ch" forName="Accent1" refType="w" fact="0.6249"/>
              <dgm:constr type="h" for="ch" forName="Accent1" refType="h"/>
              <dgm:constr type="l" for="ch" forName="Parent1" refType="w" fact="0.138"/>
              <dgm:constr type="t" for="ch" forName="Parent1" refType="h" fact="0.362"/>
              <dgm:constr type="w" for="ch" forName="Parent1" refType="w" fact="0.3487"/>
              <dgm:constr type="h" for="ch" forName="Parent1" refType="h" fact="0.2789"/>
            </dgm:constrLst>
          </dgm:if>
          <dgm:if name="Name5" axis="ch" ptType="node" func="cnt" op="equ" val="2">
            <dgm:alg type="composite">
              <dgm:param type="ar" val="1.2026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l" for="ch" forName="Accent1" refType="w" fact="0.1144"/>
              <dgm:constr type="t" for="ch" forName="Accent1" refType="h" fact="0"/>
              <dgm:constr type="w" for="ch" forName="Accent1" refType="w" fact="0.5542"/>
              <dgm:constr type="h" for="ch" forName="Accent1" refType="h" fact="0.6665"/>
              <dgm:constr type="l" for="ch" forName="Parent1" refType="w" fact="0.2368"/>
              <dgm:constr type="t" for="ch" forName="Parent1" refType="h" fact="0.2413"/>
              <dgm:constr type="w" for="ch" forName="Parent1" refType="w" fact="0.3092"/>
              <dgm:constr type="h" for="ch" forName="Parent1" refType="h" fact="0.1859"/>
              <dgm:constr type="l" for="ch" forName="Parent2" refType="w" fact="0.0822"/>
              <dgm:constr type="t" for="ch" forName="Parent2" refType="h" fact="0.625"/>
              <dgm:constr type="w" for="ch" forName="Parent2" refType="w" fact="0.3092"/>
              <dgm:constr type="h" for="ch" forName="Parent2" refType="h" fact="0.1859"/>
              <dgm:constr type="l" for="ch" forName="Child1" refType="w" fact="0.6678"/>
              <dgm:constr type="t" for="ch" forName="Child1" refType="h" fact="0.1978"/>
              <dgm:constr type="w" for="ch" forName="Child1" refType="w" fact="0.3322"/>
              <dgm:constr type="h" for="ch" forName="Child1" refType="h" fact="0.265"/>
              <dgm:constr type="l" for="ch" forName="Child2" refType="w" fact="0.5164"/>
              <dgm:constr type="t" for="ch" forName="Child2" refType="h" fact="0.5855"/>
              <dgm:constr type="w" for="ch" forName="Child2" refType="w" fact="0.3322"/>
              <dgm:constr type="h" for="ch" forName="Child2" refType="h" fact="0.265"/>
              <dgm:constr type="l" for="ch" forName="Accent2" refType="w" fact="0"/>
              <dgm:constr type="t" for="ch" forName="Accent2" refType="h" fact="0.4272"/>
              <dgm:constr type="w" for="ch" forName="Accent2" refType="w" fact="0.4761"/>
              <dgm:constr type="h" for="ch" forName="Accent2" refType="h" fact="0.5728"/>
            </dgm:constrLst>
          </dgm:if>
          <dgm:if name="Name6" axis="ch" ptType="node" func="cnt" op="equ" val="3">
            <dgm:alg type="composite">
              <dgm:param type="ar" val="0.9039"/>
            </dgm:alg>
            <dgm:shape xmlns:r="http://schemas.openxmlformats.org/officeDocument/2006/relationships" r:blip="">
              <dgm:adjLst/>
            </dgm:shape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Accent1" refType="w" fact="0.1479"/>
              <dgm:constr type="t" for="ch" forName="Accent1" refType="h" fact="0"/>
              <dgm:constr type="w" for="ch" forName="Accent1" refType="w" fact="0.5325"/>
              <dgm:constr type="h" for="ch" forName="Accent1" refType="h" fact="0.4814"/>
              <dgm:constr type="l" for="ch" forName="Accent2" refType="w" fact="0"/>
              <dgm:constr type="t" for="ch" forName="Accent2" refType="h" fact="0.2766"/>
              <dgm:constr type="w" for="ch" forName="Accent2" refType="w" fact="0.5325"/>
              <dgm:constr type="h" for="ch" forName="Accent2" refType="h" fact="0.4814"/>
              <dgm:constr type="l" for="ch" forName="Parent1" refType="w" fact="0.2656"/>
              <dgm:constr type="t" for="ch" forName="Parent1" refType="h" fact="0.1738"/>
              <dgm:constr type="w" for="ch" forName="Parent1" refType="w" fact="0.2959"/>
              <dgm:constr type="h" for="ch" forName="Parent1" refType="h" fact="0.1337"/>
              <dgm:constr type="l" for="ch" forName="Accent3" refType="w" fact="0.1858"/>
              <dgm:constr type="t" for="ch" forName="Accent3" refType="h" fact="0.5863"/>
              <dgm:constr type="w" for="ch" forName="Accent3" refType="w" fact="0.4575"/>
              <dgm:constr type="h" for="ch" forName="Accent3" refType="h" fact="0.4137"/>
              <dgm:constr type="l" for="ch" forName="Parent2" refType="w" fact="0.1183"/>
              <dgm:constr type="t" for="ch" forName="Parent2" refType="h" fact="0.452"/>
              <dgm:constr type="w" for="ch" forName="Parent2" refType="w" fact="0.2959"/>
              <dgm:constr type="h" for="ch" forName="Parent2" refType="h" fact="0.1337"/>
              <dgm:constr type="l" for="ch" forName="Parent3" refType="w" fact="0.2663"/>
              <dgm:constr type="t" for="ch" forName="Parent3" refType="h" fact="0.7306"/>
              <dgm:constr type="w" for="ch" forName="Parent3" refType="w" fact="0.2959"/>
              <dgm:constr type="h" for="ch" forName="Parent3" refType="h" fact="0.1337"/>
              <dgm:constr type="l" for="ch" forName="Child2" refType="w" fact="0.5325"/>
              <dgm:constr type="t" for="ch" forName="Child2" refType="h" fact="0.4217"/>
              <dgm:constr type="w" for="ch" forName="Child2" refType="w" fact="0.3195"/>
              <dgm:constr type="h" for="ch" forName="Child2" refType="h" fact="0.1926"/>
              <dgm:constr type="l" for="ch" forName="Child1" refType="w" fact="0.6805"/>
              <dgm:constr type="t" for="ch" forName="Child1" refType="h" fact="0.1435"/>
              <dgm:constr type="w" for="ch" forName="Child1" refType="w" fact="0.3195"/>
              <dgm:constr type="h" for="ch" forName="Child1" refType="h" fact="0.1926"/>
              <dgm:constr type="l" for="ch" forName="Child3" refType="w" fact="0.6805"/>
              <dgm:constr type="t" for="ch" forName="Child3" refType="h" fact="0.6998"/>
              <dgm:constr type="w" for="ch" forName="Child3" refType="w" fact="0.3195"/>
              <dgm:constr type="h" for="ch" forName="Child3" refType="h" fact="0.1926"/>
            </dgm:constrLst>
          </dgm:if>
          <dgm:if name="Name7" axis="ch" ptType="node" func="cnt" op="equ" val="4">
            <dgm:alg type="composite">
              <dgm:param type="ar" val="0.707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3771"/>
              <dgm:constr type="l" for="ch" forName="Accent2" refType="w" fact="0"/>
              <dgm:constr type="t" for="ch" forName="Accent2" refType="h" fact="0.2167"/>
              <dgm:constr type="w" for="ch" forName="Accent2" refType="w" fact="0.5331"/>
              <dgm:constr type="h" for="ch" forName="Accent2" refType="h" fact="0.3771"/>
              <dgm:constr type="l" for="ch" forName="Accent3" refType="w" fact="0.1481"/>
              <dgm:constr type="t" for="ch" forName="Accent3" refType="h" fact="0.4342"/>
              <dgm:constr type="w" for="ch" forName="Accent3" refType="w" fact="0.5331"/>
              <dgm:constr type="h" for="ch" forName="Accent3" refType="h" fact="0.3771"/>
              <dgm:constr type="l" for="ch" forName="Parent1" refType="w" fact="0.2658"/>
              <dgm:constr type="t" for="ch" forName="Parent1" refType="h" fact="0.1365"/>
              <dgm:constr type="w" for="ch" forName="Parent1" refType="w" fact="0.2975"/>
              <dgm:constr type="h" for="ch" forName="Parent1" refType="h" fact="0.1052"/>
              <dgm:constr type="l" for="ch" forName="Parent2" refType="w" fact="0.1171"/>
              <dgm:constr type="t" for="ch" forName="Parent2" refType="h" fact="0.3536"/>
              <dgm:constr type="w" for="ch" forName="Parent2" refType="w" fact="0.2975"/>
              <dgm:constr type="h" for="ch" forName="Parent2" refType="h" fact="0.1052"/>
              <dgm:constr type="l" for="ch" forName="Parent3" refType="w" fact="0.2658"/>
              <dgm:constr type="t" for="ch" forName="Parent3" refType="h" fact="0.5707"/>
              <dgm:constr type="w" for="ch" forName="Parent3" refType="w" fact="0.2975"/>
              <dgm:constr type="h" for="ch" forName="Parent3" refType="h" fact="0.1052"/>
              <dgm:constr type="l" for="ch" forName="Parent4" refType="w" fact="0.1171"/>
              <dgm:constr type="t" for="ch" forName="Parent4" refType="h" fact="0.7878"/>
              <dgm:constr type="w" for="ch" forName="Parent4" refType="w" fact="0.2975"/>
              <dgm:constr type="h" for="ch" forName="Parent4" refType="h" fact="0.1052"/>
              <dgm:constr type="l" for="ch" forName="Child1" refType="w" fact="0.6804"/>
              <dgm:constr type="t" for="ch" forName="Child1" refType="h" fact="0.1119"/>
              <dgm:constr type="w" for="ch" forName="Child1" refType="w" fact="0.3196"/>
              <dgm:constr type="h" for="ch" forName="Child1" refType="h" fact="0.15"/>
              <dgm:constr type="l" for="ch" forName="Child2" refType="w" fact="0.5348"/>
              <dgm:constr type="t" for="ch" forName="Child2" refType="h" fact="0.3312"/>
              <dgm:constr type="w" for="ch" forName="Child2" refType="w" fact="0.3196"/>
              <dgm:constr type="h" for="ch" forName="Child2" refType="h" fact="0.15"/>
              <dgm:constr type="l" for="ch" forName="Child3" refType="w" fact="0.6804"/>
              <dgm:constr type="t" for="ch" forName="Child3" refType="h" fact="0.5461"/>
              <dgm:constr type="w" for="ch" forName="Child3" refType="w" fact="0.3196"/>
              <dgm:constr type="h" for="ch" forName="Child3" refType="h" fact="0.15"/>
              <dgm:constr type="l" for="ch" forName="Child4" refType="w" fact="0.5348"/>
              <dgm:constr type="t" for="ch" forName="Child4" refType="h" fact="0.7632"/>
              <dgm:constr type="w" for="ch" forName="Child4" refType="w" fact="0.3196"/>
              <dgm:constr type="h" for="ch" forName="Child4" refType="h" fact="0.15"/>
              <dgm:constr type="l" for="ch" forName="Accent4" refType="w" fact="0.038"/>
              <dgm:constr type="t" for="ch" forName="Accent4" refType="h" fact="0.6759"/>
              <dgm:constr type="w" for="ch" forName="Accent4" refType="w" fact="0.458"/>
              <dgm:constr type="h" for="ch" forName="Accent4" refType="h" fact="0.3241"/>
            </dgm:constrLst>
          </dgm:if>
          <dgm:if name="Name8" axis="ch" ptType="node" func="cnt" op="equ" val="5">
            <dgm:alg type="composite">
              <dgm:param type="ar" val="0.581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3098"/>
              <dgm:constr type="l" for="ch" forName="Accent2" refType="w" fact="0"/>
              <dgm:constr type="t" for="ch" forName="Accent2" refType="h" fact="0.178"/>
              <dgm:constr type="w" for="ch" forName="Accent2" refType="w" fact="0.5331"/>
              <dgm:constr type="h" for="ch" forName="Accent2" refType="h" fact="0.3098"/>
              <dgm:constr type="l" for="ch" forName="Accent3" refType="w" fact="0.1481"/>
              <dgm:constr type="t" for="ch" forName="Accent3" refType="h" fact="0.3568"/>
              <dgm:constr type="w" for="ch" forName="Accent3" refType="w" fact="0.5331"/>
              <dgm:constr type="h" for="ch" forName="Accent3" refType="h" fact="0.3098"/>
              <dgm:constr type="l" for="ch" forName="Accent4" refType="w" fact="0"/>
              <dgm:constr type="t" for="ch" forName="Accent4" refType="h" fact="0.5351"/>
              <dgm:constr type="w" for="ch" forName="Accent4" refType="w" fact="0.5331"/>
              <dgm:constr type="h" for="ch" forName="Accent4" refType="h" fact="0.3098"/>
              <dgm:constr type="l" for="ch" forName="Accent5" refType="w" fact="0.186"/>
              <dgm:constr type="t" for="ch" forName="Accent5" refType="h" fact="0.7337"/>
              <dgm:constr type="w" for="ch" forName="Accent5" refType="w" fact="0.458"/>
              <dgm:constr type="h" for="ch" forName="Accent5" refType="h" fact="0.2663"/>
              <dgm:constr type="l" for="ch" forName="Parent1" refType="w" fact="0.2658"/>
              <dgm:constr type="t" for="ch" forName="Parent1" refType="h" fact="0.1122"/>
              <dgm:constr type="w" for="ch" forName="Parent1" refType="w" fact="0.2975"/>
              <dgm:constr type="h" for="ch" forName="Parent1" refType="h" fact="0.0864"/>
              <dgm:constr type="l" for="ch" forName="Parent2" refType="w" fact="0.1171"/>
              <dgm:constr type="t" for="ch" forName="Parent2" refType="h" fact="0.2906"/>
              <dgm:constr type="w" for="ch" forName="Parent2" refType="w" fact="0.2975"/>
              <dgm:constr type="h" for="ch" forName="Parent2" refType="h" fact="0.0864"/>
              <dgm:constr type="l" for="ch" forName="Parent3" refType="w" fact="0.2658"/>
              <dgm:constr type="t" for="ch" forName="Parent3" refType="h" fact="0.4689"/>
              <dgm:constr type="w" for="ch" forName="Parent3" refType="w" fact="0.2975"/>
              <dgm:constr type="h" for="ch" forName="Parent3" refType="h" fact="0.0864"/>
              <dgm:constr type="l" for="ch" forName="Parent4" refType="w" fact="0.1171"/>
              <dgm:constr type="t" for="ch" forName="Parent4" refType="h" fact="0.6473"/>
              <dgm:constr type="w" for="ch" forName="Parent4" refType="w" fact="0.2975"/>
              <dgm:constr type="h" for="ch" forName="Parent4" refType="h" fact="0.0864"/>
              <dgm:constr type="l" for="ch" forName="Parent5" refType="w" fact="0.2658"/>
              <dgm:constr type="t" for="ch" forName="Parent5" refType="h" fact="0.8257"/>
              <dgm:constr type="w" for="ch" forName="Parent5" refType="w" fact="0.2975"/>
              <dgm:constr type="h" for="ch" forName="Parent5" refType="h" fact="0.0864"/>
              <dgm:constr type="l" for="ch" forName="Child1" refType="w" fact="0.6804"/>
              <dgm:constr type="t" for="ch" forName="Child1" refType="h" fact="0.0919"/>
              <dgm:constr type="w" for="ch" forName="Child1" refType="w" fact="0.3196"/>
              <dgm:constr type="h" for="ch" forName="Child1" refType="h" fact="0.1232"/>
              <dgm:constr type="l" for="ch" forName="Child2" refType="w" fact="0.5348"/>
              <dgm:constr type="t" for="ch" forName="Child2" refType="h" fact="0.2722"/>
              <dgm:constr type="w" for="ch" forName="Child2" refType="w" fact="0.3196"/>
              <dgm:constr type="h" for="ch" forName="Child2" refType="h" fact="0.1232"/>
              <dgm:constr type="l" for="ch" forName="Child3" refType="w" fact="0.6804"/>
              <dgm:constr type="t" for="ch" forName="Child3" refType="h" fact="0.4487"/>
              <dgm:constr type="w" for="ch" forName="Child3" refType="w" fact="0.3196"/>
              <dgm:constr type="h" for="ch" forName="Child3" refType="h" fact="0.1232"/>
              <dgm:constr type="l" for="ch" forName="Child4" refType="w" fact="0.5348"/>
              <dgm:constr type="t" for="ch" forName="Child4" refType="h" fact="0.6271"/>
              <dgm:constr type="w" for="ch" forName="Child4" refType="w" fact="0.3196"/>
              <dgm:constr type="h" for="ch" forName="Child4" refType="h" fact="0.1232"/>
              <dgm:constr type="l" for="ch" forName="Child5" refType="w" fact="0.6804"/>
              <dgm:constr type="t" for="ch" forName="Child5" refType="h" fact="0.8073"/>
              <dgm:constr type="w" for="ch" forName="Child5" refType="w" fact="0.3196"/>
              <dgm:constr type="h" for="ch" forName="Child5" refType="h" fact="0.1232"/>
            </dgm:constrLst>
          </dgm:if>
          <dgm:if name="Name9" axis="ch" ptType="node" func="cnt" op="equ" val="6">
            <dgm:alg type="composite">
              <dgm:param type="ar" val="0.493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2629"/>
              <dgm:constr type="l" for="ch" forName="Accent2" refType="w" fact="0"/>
              <dgm:constr type="t" for="ch" forName="Accent2" refType="h" fact="0.1511"/>
              <dgm:constr type="w" for="ch" forName="Accent2" refType="w" fact="0.5331"/>
              <dgm:constr type="h" for="ch" forName="Accent2" refType="h" fact="0.2629"/>
              <dgm:constr type="l" for="ch" forName="Accent3" refType="w" fact="0.1481"/>
              <dgm:constr type="t" for="ch" forName="Accent3" refType="h" fact="0.3027"/>
              <dgm:constr type="w" for="ch" forName="Accent3" refType="w" fact="0.5331"/>
              <dgm:constr type="h" for="ch" forName="Accent3" refType="h" fact="0.2629"/>
              <dgm:constr type="l" for="ch" forName="Accent4" refType="w" fact="0"/>
              <dgm:constr type="t" for="ch" forName="Accent4" refType="h" fact="0.4541"/>
              <dgm:constr type="w" for="ch" forName="Accent4" refType="w" fact="0.5331"/>
              <dgm:constr type="h" for="ch" forName="Accent4" refType="h" fact="0.2629"/>
              <dgm:constr type="l" for="ch" forName="Parent1" refType="w" fact="0.2658"/>
              <dgm:constr type="t" for="ch" forName="Parent1" refType="h" fact="0.0952"/>
              <dgm:constr type="w" for="ch" forName="Parent1" refType="w" fact="0.2975"/>
              <dgm:constr type="h" for="ch" forName="Parent1" refType="h" fact="0.0733"/>
              <dgm:constr type="l" for="ch" forName="Parent2" refType="w" fact="0.1171"/>
              <dgm:constr type="t" for="ch" forName="Parent2" refType="h" fact="0.2466"/>
              <dgm:constr type="w" for="ch" forName="Parent2" refType="w" fact="0.2975"/>
              <dgm:constr type="h" for="ch" forName="Parent2" refType="h" fact="0.0733"/>
              <dgm:constr type="l" for="ch" forName="Parent3" refType="w" fact="0.2658"/>
              <dgm:constr type="t" for="ch" forName="Parent3" refType="h" fact="0.3979"/>
              <dgm:constr type="w" for="ch" forName="Parent3" refType="w" fact="0.2975"/>
              <dgm:constr type="h" for="ch" forName="Parent3" refType="h" fact="0.0733"/>
              <dgm:constr type="l" for="ch" forName="Parent4" refType="w" fact="0.1171"/>
              <dgm:constr type="t" for="ch" forName="Parent4" refType="h" fact="0.5493"/>
              <dgm:constr type="w" for="ch" forName="Parent4" refType="w" fact="0.2975"/>
              <dgm:constr type="h" for="ch" forName="Parent4" refType="h" fact="0.0733"/>
              <dgm:constr type="l" for="ch" forName="Child1" refType="w" fact="0.6804"/>
              <dgm:constr type="t" for="ch" forName="Child1" refType="h" fact="0.078"/>
              <dgm:constr type="w" for="ch" forName="Child1" refType="w" fact="0.3196"/>
              <dgm:constr type="h" for="ch" forName="Child1" refType="h" fact="0.1046"/>
              <dgm:constr type="l" for="ch" forName="Child2" refType="w" fact="0.5348"/>
              <dgm:constr type="t" for="ch" forName="Child2" refType="h" fact="0.231"/>
              <dgm:constr type="w" for="ch" forName="Child2" refType="w" fact="0.3196"/>
              <dgm:constr type="h" for="ch" forName="Child2" refType="h" fact="0.1046"/>
              <dgm:constr type="l" for="ch" forName="Child3" refType="w" fact="0.6804"/>
              <dgm:constr type="t" for="ch" forName="Child3" refType="h" fact="0.3808"/>
              <dgm:constr type="w" for="ch" forName="Child3" refType="w" fact="0.3196"/>
              <dgm:constr type="h" for="ch" forName="Child3" refType="h" fact="0.1046"/>
              <dgm:constr type="l" for="ch" forName="Child4" refType="w" fact="0.5348"/>
              <dgm:constr type="t" for="ch" forName="Child4" refType="h" fact="0.5322"/>
              <dgm:constr type="w" for="ch" forName="Child4" refType="w" fact="0.3196"/>
              <dgm:constr type="h" for="ch" forName="Child4" refType="h" fact="0.1046"/>
              <dgm:constr type="l" for="ch" forName="Accent5" refType="w" fact="0.1481"/>
              <dgm:constr type="t" for="ch" forName="Accent5" refType="h" fact="0.6053"/>
              <dgm:constr type="w" for="ch" forName="Accent5" refType="w" fact="0.5331"/>
              <dgm:constr type="h" for="ch" forName="Accent5" refType="h" fact="0.2629"/>
              <dgm:constr type="l" for="ch" forName="Accent6" refType="w" fact="0.038"/>
              <dgm:constr type="t" for="ch" forName="Accent6" refType="h" fact="0.774"/>
              <dgm:constr type="w" for="ch" forName="Accent6" refType="w" fact="0.458"/>
              <dgm:constr type="h" for="ch" forName="Accent6" refType="h" fact="0.226"/>
              <dgm:constr type="l" for="ch" forName="Parent5" refType="w" fact="0.2658"/>
              <dgm:constr type="t" for="ch" forName="Parent5" refType="h" fact="0.7005"/>
              <dgm:constr type="w" for="ch" forName="Parent5" refType="w" fact="0.2975"/>
              <dgm:constr type="h" for="ch" forName="Parent5" refType="h" fact="0.0733"/>
              <dgm:constr type="l" for="ch" forName="Parent6" refType="w" fact="0.1171"/>
              <dgm:constr type="t" for="ch" forName="Parent6" refType="h" fact="0.8519"/>
              <dgm:constr type="w" for="ch" forName="Parent6" refType="w" fact="0.2975"/>
              <dgm:constr type="h" for="ch" forName="Parent6" refType="h" fact="0.0733"/>
              <dgm:constr type="l" for="ch" forName="Child5" refType="w" fact="0.6804"/>
              <dgm:constr type="t" for="ch" forName="Child5" refType="h" fact="0.6833"/>
              <dgm:constr type="w" for="ch" forName="Child5" refType="w" fact="0.3196"/>
              <dgm:constr type="h" for="ch" forName="Child5" refType="h" fact="0.1046"/>
              <dgm:constr type="l" for="ch" forName="Child6" refType="w" fact="0.5348"/>
              <dgm:constr type="t" for="ch" forName="Child6" refType="h" fact="0.8347"/>
              <dgm:constr type="w" for="ch" forName="Child6" refType="w" fact="0.3196"/>
              <dgm:constr type="h" for="ch" forName="Child6" refType="h" fact="0.1046"/>
            </dgm:constrLst>
          </dgm:if>
          <dgm:else name="Name10">
            <dgm:alg type="composite">
              <dgm:param type="ar" val="0.428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2284"/>
              <dgm:constr type="l" for="ch" forName="Accent2" refType="w" fact="0"/>
              <dgm:constr type="t" for="ch" forName="Accent2" refType="h" fact="0.1312"/>
              <dgm:constr type="w" for="ch" forName="Accent2" refType="w" fact="0.5331"/>
              <dgm:constr type="h" for="ch" forName="Accent2" refType="h" fact="0.2284"/>
              <dgm:constr type="l" for="ch" forName="Accent3" refType="w" fact="0.1481"/>
              <dgm:constr type="t" for="ch" forName="Accent3" refType="h" fact="0.263"/>
              <dgm:constr type="w" for="ch" forName="Accent3" refType="w" fact="0.5331"/>
              <dgm:constr type="h" for="ch" forName="Accent3" refType="h" fact="0.2284"/>
              <dgm:constr type="l" for="ch" forName="Accent4" refType="w" fact="0"/>
              <dgm:constr type="t" for="ch" forName="Accent4" refType="h" fact="0.3945"/>
              <dgm:constr type="w" for="ch" forName="Accent4" refType="w" fact="0.5331"/>
              <dgm:constr type="h" for="ch" forName="Accent4" refType="h" fact="0.2284"/>
              <dgm:constr type="l" for="ch" forName="Parent1" refType="w" fact="0.2658"/>
              <dgm:constr type="t" for="ch" forName="Parent1" refType="h" fact="0.0827"/>
              <dgm:constr type="w" for="ch" forName="Parent1" refType="w" fact="0.2975"/>
              <dgm:constr type="h" for="ch" forName="Parent1" refType="h" fact="0.0637"/>
              <dgm:constr type="l" for="ch" forName="Parent2" refType="w" fact="0.1171"/>
              <dgm:constr type="t" for="ch" forName="Parent2" refType="h" fact="0.2142"/>
              <dgm:constr type="w" for="ch" forName="Parent2" refType="w" fact="0.2975"/>
              <dgm:constr type="h" for="ch" forName="Parent2" refType="h" fact="0.0637"/>
              <dgm:constr type="l" for="ch" forName="Parent3" refType="w" fact="0.2658"/>
              <dgm:constr type="t" for="ch" forName="Parent3" refType="h" fact="0.3457"/>
              <dgm:constr type="w" for="ch" forName="Parent3" refType="w" fact="0.2975"/>
              <dgm:constr type="h" for="ch" forName="Parent3" refType="h" fact="0.0637"/>
              <dgm:constr type="l" for="ch" forName="Parent4" refType="w" fact="0.1171"/>
              <dgm:constr type="t" for="ch" forName="Parent4" refType="h" fact="0.4772"/>
              <dgm:constr type="w" for="ch" forName="Parent4" refType="w" fact="0.2975"/>
              <dgm:constr type="h" for="ch" forName="Parent4" refType="h" fact="0.0637"/>
              <dgm:constr type="l" for="ch" forName="Child1" refType="w" fact="0.6804"/>
              <dgm:constr type="t" for="ch" forName="Child1" refType="h" fact="0.0678"/>
              <dgm:constr type="w" for="ch" forName="Child1" refType="w" fact="0.3196"/>
              <dgm:constr type="h" for="ch" forName="Child1" refType="h" fact="0.0908"/>
              <dgm:constr type="l" for="ch" forName="Child2" refType="w" fact="0.5348"/>
              <dgm:constr type="t" for="ch" forName="Child2" refType="h" fact="0.2006"/>
              <dgm:constr type="w" for="ch" forName="Child2" refType="w" fact="0.3196"/>
              <dgm:constr type="h" for="ch" forName="Child2" refType="h" fact="0.0908"/>
              <dgm:constr type="l" for="ch" forName="Child3" refType="w" fact="0.6804"/>
              <dgm:constr type="t" for="ch" forName="Child3" refType="h" fact="0.3308"/>
              <dgm:constr type="w" for="ch" forName="Child3" refType="w" fact="0.3196"/>
              <dgm:constr type="h" for="ch" forName="Child3" refType="h" fact="0.0908"/>
              <dgm:constr type="l" for="ch" forName="Child4" refType="w" fact="0.5348"/>
              <dgm:constr type="t" for="ch" forName="Child4" refType="h" fact="0.4623"/>
              <dgm:constr type="w" for="ch" forName="Child4" refType="w" fact="0.3196"/>
              <dgm:constr type="h" for="ch" forName="Child4" refType="h" fact="0.0908"/>
              <dgm:constr type="l" for="ch" forName="Accent5" refType="w" fact="0.1481"/>
              <dgm:constr type="t" for="ch" forName="Accent5" refType="h" fact="0.5258"/>
              <dgm:constr type="w" for="ch" forName="Accent5" refType="w" fact="0.5331"/>
              <dgm:constr type="h" for="ch" forName="Accent5" refType="h" fact="0.2284"/>
              <dgm:constr type="l" for="ch" forName="Accent6" refType="w" fact="0"/>
              <dgm:constr type="t" for="ch" forName="Accent6" refType="h" fact="0.6573"/>
              <dgm:constr type="w" for="ch" forName="Accent6" refType="w" fact="0.5331"/>
              <dgm:constr type="h" for="ch" forName="Accent6" refType="h" fact="0.2284"/>
              <dgm:constr type="l" for="ch" forName="Accent7" refType="w" fact="0.186"/>
              <dgm:constr type="t" for="ch" forName="Accent7" refType="h" fact="0.8037"/>
              <dgm:constr type="w" for="ch" forName="Accent7" refType="w" fact="0.458"/>
              <dgm:constr type="h" for="ch" forName="Accent7" refType="h" fact="0.1963"/>
              <dgm:constr type="l" for="ch" forName="Parent5" refType="w" fact="0.2658"/>
              <dgm:constr type="t" for="ch" forName="Parent5" refType="h" fact="0.6085"/>
              <dgm:constr type="w" for="ch" forName="Parent5" refType="w" fact="0.2975"/>
              <dgm:constr type="h" for="ch" forName="Parent5" refType="h" fact="0.0637"/>
              <dgm:constr type="l" for="ch" forName="Parent6" refType="w" fact="0.1171"/>
              <dgm:constr type="t" for="ch" forName="Parent6" refType="h" fact="0.74"/>
              <dgm:constr type="w" for="ch" forName="Parent6" refType="w" fact="0.2975"/>
              <dgm:constr type="h" for="ch" forName="Parent6" refType="h" fact="0.0637"/>
              <dgm:constr type="l" for="ch" forName="Parent7" refType="w" fact="0.2658"/>
              <dgm:constr type="t" for="ch" forName="Parent7" refType="h" fact="0.8715"/>
              <dgm:constr type="w" for="ch" forName="Parent7" refType="w" fact="0.2975"/>
              <dgm:constr type="h" for="ch" forName="Parent7" refType="h" fact="0.0637"/>
              <dgm:constr type="l" for="ch" forName="Child5" refType="w" fact="0.6804"/>
              <dgm:constr type="t" for="ch" forName="Child5" refType="h" fact="0.5936"/>
              <dgm:constr type="w" for="ch" forName="Child5" refType="w" fact="0.3196"/>
              <dgm:constr type="h" for="ch" forName="Child5" refType="h" fact="0.0908"/>
              <dgm:constr type="l" for="ch" forName="Child6" refType="w" fact="0.5348"/>
              <dgm:constr type="t" for="ch" forName="Child6" refType="h" fact="0.7251"/>
              <dgm:constr type="w" for="ch" forName="Child6" refType="w" fact="0.3196"/>
              <dgm:constr type="h" for="ch" forName="Child6" refType="h" fact="0.0908"/>
              <dgm:constr type="l" for="ch" forName="Child7" refType="w" fact="0.6804"/>
              <dgm:constr type="t" for="ch" forName="Child7" refType="h" fact="0.8579"/>
              <dgm:constr type="w" for="ch" forName="Child7" refType="w" fact="0.3196"/>
              <dgm:constr type="h" for="ch" forName="Child7" refType="h" fact="0.0908"/>
            </dgm:constrLst>
          </dgm:else>
        </dgm:choose>
      </dgm:if>
      <dgm:else name="Name11">
        <dgm:choose name="Name12">
          <dgm:if name="Name13" axis="ch" ptType="node" func="cnt" op="equ" val="1">
            <dgm:alg type="composite">
              <dgm:param type="ar" val="1.599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Child1" refType="w" fact="0.625"/>
              <dgm:constr type="t" for="ch" forName="Child1" refType="h" fact="0.2981"/>
              <dgm:constr type="w" for="ch" forName="Child1" refType="w" fact="0.375"/>
              <dgm:constr type="h" for="ch" forName="Child1" refType="h" fact="0.4001"/>
              <dgm:constr type="l" for="ch" forName="Accent1" refType="w" fact="0"/>
              <dgm:constr type="t" for="ch" forName="Accent1" refType="h" fact="0"/>
              <dgm:constr type="w" for="ch" forName="Accent1" refType="w" fact="0.6249"/>
              <dgm:constr type="h" for="ch" forName="Accent1" refType="h"/>
              <dgm:constr type="l" for="ch" forName="Parent1" refType="w" fact="0.138"/>
              <dgm:constr type="t" for="ch" forName="Parent1" refType="h" fact="0.362"/>
              <dgm:constr type="w" for="ch" forName="Parent1" refType="w" fact="0.3487"/>
              <dgm:constr type="h" for="ch" forName="Parent1" refType="h" fact="0.2789"/>
            </dgm:constrLst>
          </dgm:if>
          <dgm:if name="Name14" axis="ch" ptType="node" func="cnt" op="equ" val="2">
            <dgm:alg type="composite">
              <dgm:param type="ar" val="1.2026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l" for="ch" forName="Accent1" refType="w" fact="-0.0407"/>
              <dgm:constr type="t" for="ch" forName="Accent1" refType="h" fact="0"/>
              <dgm:constr type="w" for="ch" forName="Accent1" refType="w" fact="0.5542"/>
              <dgm:constr type="h" for="ch" forName="Accent1" refType="h" fact="0.6665"/>
              <dgm:constr type="l" for="ch" forName="Accent2" refType="w" fact="0.1533"/>
              <dgm:constr type="t" for="ch" forName="Accent2" refType="h" fact="0.4272"/>
              <dgm:constr type="w" for="ch" forName="Accent2" refType="w" fact="0.4761"/>
              <dgm:constr type="h" for="ch" forName="Accent2" refType="h" fact="0.5728"/>
              <dgm:constr type="l" for="ch" forName="Parent1" refType="w" fact="0.0822"/>
              <dgm:constr type="t" for="ch" forName="Parent1" refType="h" fact="0.2413"/>
              <dgm:constr type="w" for="ch" forName="Parent1" refType="w" fact="0.3092"/>
              <dgm:constr type="h" for="ch" forName="Parent1" refType="h" fact="0.1859"/>
              <dgm:constr type="l" for="ch" forName="Parent2" refType="w" fact="0.2368"/>
              <dgm:constr type="t" for="ch" forName="Parent2" refType="h" fact="0.625"/>
              <dgm:constr type="w" for="ch" forName="Parent2" refType="w" fact="0.3092"/>
              <dgm:constr type="h" for="ch" forName="Parent2" refType="h" fact="0.1859"/>
              <dgm:constr type="l" for="ch" forName="Child1" refType="w" fact="0.5164"/>
              <dgm:constr type="t" for="ch" forName="Child1" refType="h" fact="0.1978"/>
              <dgm:constr type="w" for="ch" forName="Child1" refType="w" fact="0.3322"/>
              <dgm:constr type="h" for="ch" forName="Child1" refType="h" fact="0.265"/>
              <dgm:constr type="l" for="ch" forName="Child2" refType="w" fact="0.6678"/>
              <dgm:constr type="t" for="ch" forName="Child2" refType="h" fact="0.5855"/>
              <dgm:constr type="w" for="ch" forName="Child2" refType="w" fact="0.3322"/>
              <dgm:constr type="h" for="ch" forName="Child2" refType="h" fact="0.265"/>
            </dgm:constrLst>
          </dgm:if>
          <dgm:if name="Name15" axis="ch" ptType="node" func="cnt" op="equ" val="3">
            <dgm:alg type="composite">
              <dgm:param type="ar" val="0.9039"/>
            </dgm:alg>
            <dgm:shape xmlns:r="http://schemas.openxmlformats.org/officeDocument/2006/relationships" r:blip="">
              <dgm:adjLst/>
            </dgm:shape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25"/>
              <dgm:constr type="h" for="ch" forName="Accent1" refType="h" fact="0.4814"/>
              <dgm:constr type="l" for="ch" forName="Accent2" refType="w" fact="0.1479"/>
              <dgm:constr type="t" for="ch" forName="Accent2" refType="h" fact="0.2766"/>
              <dgm:constr type="w" for="ch" forName="Accent2" refType="w" fact="0.5325"/>
              <dgm:constr type="h" for="ch" forName="Accent2" refType="h" fact="0.4814"/>
              <dgm:constr type="l" for="ch" forName="Accent3" refType="w" fact="0.0378"/>
              <dgm:constr type="t" for="ch" forName="Accent3" refType="h" fact="0.5863"/>
              <dgm:constr type="w" for="ch" forName="Accent3" refType="w" fact="0.4575"/>
              <dgm:constr type="h" for="ch" forName="Accent3" refType="h" fact="0.4137"/>
              <dgm:constr type="l" for="ch" forName="Parent1" refType="w" fact="0.1183"/>
              <dgm:constr type="t" for="ch" forName="Parent1" refType="h" fact="0.1738"/>
              <dgm:constr type="w" for="ch" forName="Parent1" refType="w" fact="0.2959"/>
              <dgm:constr type="h" for="ch" forName="Parent1" refType="h" fact="0.1337"/>
              <dgm:constr type="l" for="ch" forName="Parent2" refType="w" fact="0.2656"/>
              <dgm:constr type="t" for="ch" forName="Parent2" refType="h" fact="0.452"/>
              <dgm:constr type="w" for="ch" forName="Parent2" refType="w" fact="0.2959"/>
              <dgm:constr type="h" for="ch" forName="Parent2" refType="h" fact="0.1337"/>
              <dgm:constr type="l" for="ch" forName="Parent3" refType="w" fact="0.1183"/>
              <dgm:constr type="t" for="ch" forName="Parent3" refType="h" fact="0.7306"/>
              <dgm:constr type="w" for="ch" forName="Parent3" refType="w" fact="0.2959"/>
              <dgm:constr type="h" for="ch" forName="Parent3" refType="h" fact="0.1337"/>
              <dgm:constr type="l" for="ch" forName="Child1" refType="w" fact="0.5325"/>
              <dgm:constr type="t" for="ch" forName="Child1" refType="h" fact="0.1435"/>
              <dgm:constr type="w" for="ch" forName="Child1" refType="w" fact="0.3195"/>
              <dgm:constr type="h" for="ch" forName="Child1" refType="h" fact="0.1926"/>
              <dgm:constr type="l" for="ch" forName="Child2" refType="w" fact="0.6805"/>
              <dgm:constr type="t" for="ch" forName="Child2" refType="h" fact="0.4217"/>
              <dgm:constr type="w" for="ch" forName="Child2" refType="w" fact="0.3195"/>
              <dgm:constr type="h" for="ch" forName="Child2" refType="h" fact="0.1926"/>
              <dgm:constr type="l" for="ch" forName="Child3" refType="w" fact="0.5325"/>
              <dgm:constr type="t" for="ch" forName="Child3" refType="h" fact="0.6998"/>
              <dgm:constr type="w" for="ch" forName="Child3" refType="w" fact="0.3195"/>
              <dgm:constr type="h" for="ch" forName="Child3" refType="h" fact="0.1926"/>
            </dgm:constrLst>
          </dgm:if>
          <dgm:if name="Name16" axis="ch" ptType="node" func="cnt" op="equ" val="4">
            <dgm:alg type="composite">
              <dgm:param type="ar" val="0.707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3771"/>
              <dgm:constr type="l" for="ch" forName="Accent2" refType="w" fact="0.1481"/>
              <dgm:constr type="t" for="ch" forName="Accent2" refType="h" fact="0.2167"/>
              <dgm:constr type="w" for="ch" forName="Accent2" refType="w" fact="0.5331"/>
              <dgm:constr type="h" for="ch" forName="Accent2" refType="h" fact="0.3771"/>
              <dgm:constr type="l" for="ch" forName="Accent3" refType="w" fact="0"/>
              <dgm:constr type="t" for="ch" forName="Accent3" refType="h" fact="0.4342"/>
              <dgm:constr type="w" for="ch" forName="Accent3" refType="w" fact="0.5331"/>
              <dgm:constr type="h" for="ch" forName="Accent3" refType="h" fact="0.3771"/>
              <dgm:constr type="l" for="ch" forName="Accent4" refType="w" fact="0.186"/>
              <dgm:constr type="t" for="ch" forName="Accent4" refType="h" fact="0.6759"/>
              <dgm:constr type="w" for="ch" forName="Accent4" refType="w" fact="0.458"/>
              <dgm:constr type="h" for="ch" forName="Accent4" refType="h" fact="0.3241"/>
              <dgm:constr type="l" for="ch" forName="Parent1" refType="w" fact="0.1171"/>
              <dgm:constr type="t" for="ch" forName="Parent1" refType="h" fact="0.1365"/>
              <dgm:constr type="w" for="ch" forName="Parent1" refType="w" fact="0.2975"/>
              <dgm:constr type="h" for="ch" forName="Parent1" refType="h" fact="0.1052"/>
              <dgm:constr type="l" for="ch" forName="Parent2" refType="w" fact="0.2658"/>
              <dgm:constr type="t" for="ch" forName="Parent2" refType="h" fact="0.3536"/>
              <dgm:constr type="w" for="ch" forName="Parent2" refType="w" fact="0.2975"/>
              <dgm:constr type="h" for="ch" forName="Parent2" refType="h" fact="0.1052"/>
              <dgm:constr type="l" for="ch" forName="Parent3" refType="w" fact="0.1171"/>
              <dgm:constr type="t" for="ch" forName="Parent3" refType="h" fact="0.5707"/>
              <dgm:constr type="w" for="ch" forName="Parent3" refType="w" fact="0.2975"/>
              <dgm:constr type="h" for="ch" forName="Parent3" refType="h" fact="0.1052"/>
              <dgm:constr type="l" for="ch" forName="Parent4" refType="w" fact="0.2658"/>
              <dgm:constr type="t" for="ch" forName="Parent4" refType="h" fact="0.7878"/>
              <dgm:constr type="w" for="ch" forName="Parent4" refType="w" fact="0.2975"/>
              <dgm:constr type="h" for="ch" forName="Parent4" refType="h" fact="0.1052"/>
              <dgm:constr type="l" for="ch" forName="Child1" refType="w" fact="0.5348"/>
              <dgm:constr type="t" for="ch" forName="Child1" refType="h" fact="0.1119"/>
              <dgm:constr type="w" for="ch" forName="Child1" refType="w" fact="0.3196"/>
              <dgm:constr type="h" for="ch" forName="Child1" refType="h" fact="0.15"/>
              <dgm:constr type="l" for="ch" forName="Child2" refType="w" fact="0.6804"/>
              <dgm:constr type="t" for="ch" forName="Child2" refType="h" fact="0.3312"/>
              <dgm:constr type="w" for="ch" forName="Child2" refType="w" fact="0.3196"/>
              <dgm:constr type="h" for="ch" forName="Child2" refType="h" fact="0.15"/>
              <dgm:constr type="l" for="ch" forName="Child3" refType="w" fact="0.5348"/>
              <dgm:constr type="t" for="ch" forName="Child3" refType="h" fact="0.5461"/>
              <dgm:constr type="w" for="ch" forName="Child3" refType="w" fact="0.3196"/>
              <dgm:constr type="h" for="ch" forName="Child3" refType="h" fact="0.15"/>
              <dgm:constr type="l" for="ch" forName="Child4" refType="w" fact="0.6804"/>
              <dgm:constr type="t" for="ch" forName="Child4" refType="h" fact="0.7632"/>
              <dgm:constr type="w" for="ch" forName="Child4" refType="w" fact="0.3196"/>
              <dgm:constr type="h" for="ch" forName="Child4" refType="h" fact="0.15"/>
            </dgm:constrLst>
          </dgm:if>
          <dgm:if name="Name17" axis="ch" ptType="node" func="cnt" op="equ" val="5">
            <dgm:alg type="composite">
              <dgm:param type="ar" val="0.581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3098"/>
              <dgm:constr type="l" for="ch" forName="Accent2" refType="w" fact="0.1481"/>
              <dgm:constr type="t" for="ch" forName="Accent2" refType="h" fact="0.178"/>
              <dgm:constr type="w" for="ch" forName="Accent2" refType="w" fact="0.5331"/>
              <dgm:constr type="h" for="ch" forName="Accent2" refType="h" fact="0.3098"/>
              <dgm:constr type="l" for="ch" forName="Accent3" refType="w" fact="0"/>
              <dgm:constr type="t" for="ch" forName="Accent3" refType="h" fact="0.3568"/>
              <dgm:constr type="w" for="ch" forName="Accent3" refType="w" fact="0.5331"/>
              <dgm:constr type="h" for="ch" forName="Accent3" refType="h" fact="0.3098"/>
              <dgm:constr type="l" for="ch" forName="Accent4" refType="w" fact="0.1481"/>
              <dgm:constr type="t" for="ch" forName="Accent4" refType="h" fact="0.5351"/>
              <dgm:constr type="w" for="ch" forName="Accent4" refType="w" fact="0.5331"/>
              <dgm:constr type="h" for="ch" forName="Accent4" refType="h" fact="0.3098"/>
              <dgm:constr type="l" for="ch" forName="Accent5" refType="w" fact="0.0378"/>
              <dgm:constr type="t" for="ch" forName="Accent5" refType="h" fact="0.7337"/>
              <dgm:constr type="w" for="ch" forName="Accent5" refType="w" fact="0.458"/>
              <dgm:constr type="h" for="ch" forName="Accent5" refType="h" fact="0.2663"/>
              <dgm:constr type="l" for="ch" forName="Parent1" refType="w" fact="0.1171"/>
              <dgm:constr type="t" for="ch" forName="Parent1" refType="h" fact="0.1122"/>
              <dgm:constr type="w" for="ch" forName="Parent1" refType="w" fact="0.2975"/>
              <dgm:constr type="h" for="ch" forName="Parent1" refType="h" fact="0.0864"/>
              <dgm:constr type="l" for="ch" forName="Parent2" refType="w" fact="0.2658"/>
              <dgm:constr type="t" for="ch" forName="Parent2" refType="h" fact="0.2906"/>
              <dgm:constr type="w" for="ch" forName="Parent2" refType="w" fact="0.2975"/>
              <dgm:constr type="h" for="ch" forName="Parent2" refType="h" fact="0.0864"/>
              <dgm:constr type="l" for="ch" forName="Parent3" refType="w" fact="0.1171"/>
              <dgm:constr type="t" for="ch" forName="Parent3" refType="h" fact="0.4689"/>
              <dgm:constr type="w" for="ch" forName="Parent3" refType="w" fact="0.2975"/>
              <dgm:constr type="h" for="ch" forName="Parent3" refType="h" fact="0.0864"/>
              <dgm:constr type="l" for="ch" forName="Parent4" refType="w" fact="0.2658"/>
              <dgm:constr type="t" for="ch" forName="Parent4" refType="h" fact="0.6473"/>
              <dgm:constr type="w" for="ch" forName="Parent4" refType="w" fact="0.2975"/>
              <dgm:constr type="h" for="ch" forName="Parent4" refType="h" fact="0.0864"/>
              <dgm:constr type="l" for="ch" forName="Parent5" refType="w" fact="0.1171"/>
              <dgm:constr type="t" for="ch" forName="Parent5" refType="h" fact="0.8257"/>
              <dgm:constr type="w" for="ch" forName="Parent5" refType="w" fact="0.2975"/>
              <dgm:constr type="h" for="ch" forName="Parent5" refType="h" fact="0.0864"/>
              <dgm:constr type="l" for="ch" forName="Child1" refType="w" fact="0.5348"/>
              <dgm:constr type="t" for="ch" forName="Child1" refType="h" fact="0.0919"/>
              <dgm:constr type="w" for="ch" forName="Child1" refType="w" fact="0.3196"/>
              <dgm:constr type="h" for="ch" forName="Child1" refType="h" fact="0.1232"/>
              <dgm:constr type="l" for="ch" forName="Child2" refType="w" fact="0.6804"/>
              <dgm:constr type="t" for="ch" forName="Child2" refType="h" fact="0.2722"/>
              <dgm:constr type="w" for="ch" forName="Child2" refType="w" fact="0.3196"/>
              <dgm:constr type="h" for="ch" forName="Child2" refType="h" fact="0.1232"/>
              <dgm:constr type="l" for="ch" forName="Child3" refType="w" fact="0.5348"/>
              <dgm:constr type="t" for="ch" forName="Child3" refType="h" fact="0.4487"/>
              <dgm:constr type="w" for="ch" forName="Child3" refType="w" fact="0.3196"/>
              <dgm:constr type="h" for="ch" forName="Child3" refType="h" fact="0.1232"/>
              <dgm:constr type="l" for="ch" forName="Child4" refType="w" fact="0.6804"/>
              <dgm:constr type="t" for="ch" forName="Child4" refType="h" fact="0.6271"/>
              <dgm:constr type="w" for="ch" forName="Child4" refType="w" fact="0.3196"/>
              <dgm:constr type="h" for="ch" forName="Child4" refType="h" fact="0.1232"/>
              <dgm:constr type="l" for="ch" forName="Child5" refType="w" fact="0.5348"/>
              <dgm:constr type="t" for="ch" forName="Child5" refType="h" fact="0.8073"/>
              <dgm:constr type="w" for="ch" forName="Child5" refType="w" fact="0.3196"/>
              <dgm:constr type="h" for="ch" forName="Child5" refType="h" fact="0.1232"/>
            </dgm:constrLst>
          </dgm:if>
          <dgm:if name="Name18" axis="ch" ptType="node" func="cnt" op="equ" val="6">
            <dgm:alg type="composite">
              <dgm:param type="ar" val="0.493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2629"/>
              <dgm:constr type="l" for="ch" forName="Accent2" refType="w" fact="0.1481"/>
              <dgm:constr type="t" for="ch" forName="Accent2" refType="h" fact="0.1511"/>
              <dgm:constr type="w" for="ch" forName="Accent2" refType="w" fact="0.5331"/>
              <dgm:constr type="h" for="ch" forName="Accent2" refType="h" fact="0.2629"/>
              <dgm:constr type="l" for="ch" forName="Accent3" refType="w" fact="0"/>
              <dgm:constr type="t" for="ch" forName="Accent3" refType="h" fact="0.3027"/>
              <dgm:constr type="w" for="ch" forName="Accent3" refType="w" fact="0.5331"/>
              <dgm:constr type="h" for="ch" forName="Accent3" refType="h" fact="0.2629"/>
              <dgm:constr type="l" for="ch" forName="Accent4" refType="w" fact="0.1481"/>
              <dgm:constr type="t" for="ch" forName="Accent4" refType="h" fact="0.4541"/>
              <dgm:constr type="w" for="ch" forName="Accent4" refType="w" fact="0.5331"/>
              <dgm:constr type="h" for="ch" forName="Accent4" refType="h" fact="0.2629"/>
              <dgm:constr type="l" for="ch" forName="Accent5" refType="w" fact="0"/>
              <dgm:constr type="t" for="ch" forName="Accent5" refType="h" fact="0.6053"/>
              <dgm:constr type="w" for="ch" forName="Accent5" refType="w" fact="0.5331"/>
              <dgm:constr type="h" for="ch" forName="Accent5" refType="h" fact="0.2629"/>
              <dgm:constr type="l" for="ch" forName="Accent6" refType="w" fact="0.186"/>
              <dgm:constr type="t" for="ch" forName="Accent6" refType="h" fact="0.774"/>
              <dgm:constr type="w" for="ch" forName="Accent6" refType="w" fact="0.458"/>
              <dgm:constr type="h" for="ch" forName="Accent6" refType="h" fact="0.226"/>
              <dgm:constr type="l" for="ch" forName="Parent1" refType="w" fact="0.1171"/>
              <dgm:constr type="t" for="ch" forName="Parent1" refType="h" fact="0.0952"/>
              <dgm:constr type="w" for="ch" forName="Parent1" refType="w" fact="0.2975"/>
              <dgm:constr type="h" for="ch" forName="Parent1" refType="h" fact="0.0733"/>
              <dgm:constr type="l" for="ch" forName="Parent2" refType="w" fact="0.2658"/>
              <dgm:constr type="t" for="ch" forName="Parent2" refType="h" fact="0.2466"/>
              <dgm:constr type="w" for="ch" forName="Parent2" refType="w" fact="0.2975"/>
              <dgm:constr type="h" for="ch" forName="Parent2" refType="h" fact="0.0733"/>
              <dgm:constr type="l" for="ch" forName="Parent3" refType="w" fact="0.1171"/>
              <dgm:constr type="t" for="ch" forName="Parent3" refType="h" fact="0.3979"/>
              <dgm:constr type="w" for="ch" forName="Parent3" refType="w" fact="0.2975"/>
              <dgm:constr type="h" for="ch" forName="Parent3" refType="h" fact="0.0733"/>
              <dgm:constr type="l" for="ch" forName="Parent4" refType="w" fact="0.2658"/>
              <dgm:constr type="t" for="ch" forName="Parent4" refType="h" fact="0.5493"/>
              <dgm:constr type="w" for="ch" forName="Parent4" refType="w" fact="0.2975"/>
              <dgm:constr type="h" for="ch" forName="Parent4" refType="h" fact="0.0733"/>
              <dgm:constr type="l" for="ch" forName="Parent5" refType="w" fact="0.1171"/>
              <dgm:constr type="t" for="ch" forName="Parent5" refType="h" fact="0.7005"/>
              <dgm:constr type="w" for="ch" forName="Parent5" refType="w" fact="0.2975"/>
              <dgm:constr type="h" for="ch" forName="Parent5" refType="h" fact="0.0733"/>
              <dgm:constr type="l" for="ch" forName="Parent6" refType="w" fact="0.2658"/>
              <dgm:constr type="t" for="ch" forName="Parent6" refType="h" fact="0.8519"/>
              <dgm:constr type="w" for="ch" forName="Parent6" refType="w" fact="0.2975"/>
              <dgm:constr type="h" for="ch" forName="Parent6" refType="h" fact="0.0733"/>
              <dgm:constr type="l" for="ch" forName="Child1" refType="w" fact="0.5348"/>
              <dgm:constr type="t" for="ch" forName="Child1" refType="h" fact="0.078"/>
              <dgm:constr type="w" for="ch" forName="Child1" refType="w" fact="0.3196"/>
              <dgm:constr type="h" for="ch" forName="Child1" refType="h" fact="0.1046"/>
              <dgm:constr type="l" for="ch" forName="Child2" refType="w" fact="0.6804"/>
              <dgm:constr type="t" for="ch" forName="Child2" refType="h" fact="0.231"/>
              <dgm:constr type="w" for="ch" forName="Child2" refType="w" fact="0.3196"/>
              <dgm:constr type="h" for="ch" forName="Child2" refType="h" fact="0.1046"/>
              <dgm:constr type="l" for="ch" forName="Child3" refType="w" fact="0.5348"/>
              <dgm:constr type="t" for="ch" forName="Child3" refType="h" fact="0.3808"/>
              <dgm:constr type="w" for="ch" forName="Child3" refType="w" fact="0.3196"/>
              <dgm:constr type="h" for="ch" forName="Child3" refType="h" fact="0.1046"/>
              <dgm:constr type="l" for="ch" forName="Child4" refType="w" fact="0.6804"/>
              <dgm:constr type="t" for="ch" forName="Child4" refType="h" fact="0.5322"/>
              <dgm:constr type="w" for="ch" forName="Child4" refType="w" fact="0.3196"/>
              <dgm:constr type="h" for="ch" forName="Child4" refType="h" fact="0.1046"/>
              <dgm:constr type="l" for="ch" forName="Child5" refType="w" fact="0.5348"/>
              <dgm:constr type="t" for="ch" forName="Child5" refType="h" fact="0.6833"/>
              <dgm:constr type="w" for="ch" forName="Child5" refType="w" fact="0.3196"/>
              <dgm:constr type="h" for="ch" forName="Child5" refType="h" fact="0.1046"/>
              <dgm:constr type="l" for="ch" forName="Child6" refType="w" fact="0.6804"/>
              <dgm:constr type="t" for="ch" forName="Child6" refType="h" fact="0.8347"/>
              <dgm:constr type="w" for="ch" forName="Child6" refType="w" fact="0.3196"/>
              <dgm:constr type="h" for="ch" forName="Child6" refType="h" fact="0.1046"/>
            </dgm:constrLst>
          </dgm:if>
          <dgm:else name="Name19">
            <dgm:alg type="composite">
              <dgm:param type="ar" val="0.428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2284"/>
              <dgm:constr type="l" for="ch" forName="Accent2" refType="w" fact="0.1481"/>
              <dgm:constr type="t" for="ch" forName="Accent2" refType="h" fact="0.1312"/>
              <dgm:constr type="w" for="ch" forName="Accent2" refType="w" fact="0.5331"/>
              <dgm:constr type="h" for="ch" forName="Accent2" refType="h" fact="0.2284"/>
              <dgm:constr type="l" for="ch" forName="Accent3" refType="w" fact="0"/>
              <dgm:constr type="t" for="ch" forName="Accent3" refType="h" fact="0.263"/>
              <dgm:constr type="w" for="ch" forName="Accent3" refType="w" fact="0.5331"/>
              <dgm:constr type="h" for="ch" forName="Accent3" refType="h" fact="0.2284"/>
              <dgm:constr type="l" for="ch" forName="Accent4" refType="w" fact="0.1481"/>
              <dgm:constr type="t" for="ch" forName="Accent4" refType="h" fact="0.3945"/>
              <dgm:constr type="w" for="ch" forName="Accent4" refType="w" fact="0.5331"/>
              <dgm:constr type="h" for="ch" forName="Accent4" refType="h" fact="0.2284"/>
              <dgm:constr type="l" for="ch" forName="Accent5" refType="w" fact="0"/>
              <dgm:constr type="t" for="ch" forName="Accent5" refType="h" fact="0.5258"/>
              <dgm:constr type="w" for="ch" forName="Accent5" refType="w" fact="0.5331"/>
              <dgm:constr type="h" for="ch" forName="Accent5" refType="h" fact="0.2284"/>
              <dgm:constr type="l" for="ch" forName="Accent6" refType="w" fact="0.1481"/>
              <dgm:constr type="t" for="ch" forName="Accent6" refType="h" fact="0.6573"/>
              <dgm:constr type="w" for="ch" forName="Accent6" refType="w" fact="0.5331"/>
              <dgm:constr type="h" for="ch" forName="Accent6" refType="h" fact="0.2284"/>
              <dgm:constr type="l" for="ch" forName="Accent7" refType="w" fact="0.0378"/>
              <dgm:constr type="t" for="ch" forName="Accent7" refType="h" fact="0.8037"/>
              <dgm:constr type="w" for="ch" forName="Accent7" refType="w" fact="0.458"/>
              <dgm:constr type="h" for="ch" forName="Accent7" refType="h" fact="0.1963"/>
              <dgm:constr type="l" for="ch" forName="Parent1" refType="w" fact="0.1171"/>
              <dgm:constr type="t" for="ch" forName="Parent1" refType="h" fact="0.0827"/>
              <dgm:constr type="w" for="ch" forName="Parent1" refType="w" fact="0.2975"/>
              <dgm:constr type="h" for="ch" forName="Parent1" refType="h" fact="0.0637"/>
              <dgm:constr type="l" for="ch" forName="Parent2" refType="w" fact="0.2658"/>
              <dgm:constr type="t" for="ch" forName="Parent2" refType="h" fact="0.2142"/>
              <dgm:constr type="w" for="ch" forName="Parent2" refType="w" fact="0.2975"/>
              <dgm:constr type="h" for="ch" forName="Parent2" refType="h" fact="0.0637"/>
              <dgm:constr type="l" for="ch" forName="Parent3" refType="w" fact="0.1171"/>
              <dgm:constr type="t" for="ch" forName="Parent3" refType="h" fact="0.3457"/>
              <dgm:constr type="w" for="ch" forName="Parent3" refType="w" fact="0.2975"/>
              <dgm:constr type="h" for="ch" forName="Parent3" refType="h" fact="0.0637"/>
              <dgm:constr type="l" for="ch" forName="Parent4" refType="w" fact="0.2658"/>
              <dgm:constr type="t" for="ch" forName="Parent4" refType="h" fact="0.4772"/>
              <dgm:constr type="w" for="ch" forName="Parent4" refType="w" fact="0.2975"/>
              <dgm:constr type="h" for="ch" forName="Parent4" refType="h" fact="0.0637"/>
              <dgm:constr type="l" for="ch" forName="Parent5" refType="w" fact="0.1171"/>
              <dgm:constr type="t" for="ch" forName="Parent5" refType="h" fact="0.6085"/>
              <dgm:constr type="w" for="ch" forName="Parent5" refType="w" fact="0.2975"/>
              <dgm:constr type="h" for="ch" forName="Parent5" refType="h" fact="0.0637"/>
              <dgm:constr type="l" for="ch" forName="Parent6" refType="w" fact="0.2658"/>
              <dgm:constr type="t" for="ch" forName="Parent6" refType="h" fact="0.74"/>
              <dgm:constr type="w" for="ch" forName="Parent6" refType="w" fact="0.2975"/>
              <dgm:constr type="h" for="ch" forName="Parent6" refType="h" fact="0.0637"/>
              <dgm:constr type="l" for="ch" forName="Parent7" refType="w" fact="0.1171"/>
              <dgm:constr type="t" for="ch" forName="Parent7" refType="h" fact="0.8715"/>
              <dgm:constr type="w" for="ch" forName="Parent7" refType="w" fact="0.2975"/>
              <dgm:constr type="h" for="ch" forName="Parent7" refType="h" fact="0.0637"/>
              <dgm:constr type="l" for="ch" forName="Child1" refType="w" fact="0.5348"/>
              <dgm:constr type="t" for="ch" forName="Child1" refType="h" fact="0.0678"/>
              <dgm:constr type="w" for="ch" forName="Child1" refType="w" fact="0.3196"/>
              <dgm:constr type="h" for="ch" forName="Child1" refType="h" fact="0.0908"/>
              <dgm:constr type="l" for="ch" forName="Child2" refType="w" fact="0.6804"/>
              <dgm:constr type="t" for="ch" forName="Child2" refType="h" fact="0.2006"/>
              <dgm:constr type="w" for="ch" forName="Child2" refType="w" fact="0.3196"/>
              <dgm:constr type="h" for="ch" forName="Child2" refType="h" fact="0.0908"/>
              <dgm:constr type="l" for="ch" forName="Child3" refType="w" fact="0.5348"/>
              <dgm:constr type="t" for="ch" forName="Child3" refType="h" fact="0.3308"/>
              <dgm:constr type="w" for="ch" forName="Child3" refType="w" fact="0.3196"/>
              <dgm:constr type="h" for="ch" forName="Child3" refType="h" fact="0.0908"/>
              <dgm:constr type="l" for="ch" forName="Child4" refType="w" fact="0.6804"/>
              <dgm:constr type="t" for="ch" forName="Child4" refType="h" fact="0.4623"/>
              <dgm:constr type="w" for="ch" forName="Child4" refType="w" fact="0.3196"/>
              <dgm:constr type="h" for="ch" forName="Child4" refType="h" fact="0.0908"/>
              <dgm:constr type="l" for="ch" forName="Child5" refType="w" fact="0.5348"/>
              <dgm:constr type="t" for="ch" forName="Child5" refType="h" fact="0.5936"/>
              <dgm:constr type="w" for="ch" forName="Child5" refType="w" fact="0.3196"/>
              <dgm:constr type="h" for="ch" forName="Child5" refType="h" fact="0.0908"/>
              <dgm:constr type="l" for="ch" forName="Child6" refType="w" fact="0.6804"/>
              <dgm:constr type="t" for="ch" forName="Child6" refType="h" fact="0.7251"/>
              <dgm:constr type="w" for="ch" forName="Child6" refType="w" fact="0.3196"/>
              <dgm:constr type="h" for="ch" forName="Child6" refType="h" fact="0.0908"/>
              <dgm:constr type="l" for="ch" forName="Child7" refType="w" fact="0.5348"/>
              <dgm:constr type="t" for="ch" forName="Child7" refType="h" fact="0.8579"/>
              <dgm:constr type="w" for="ch" forName="Child7" refType="w" fact="0.3196"/>
              <dgm:constr type="h" for="ch" forName="Child7" refType="h" fact="0.0908"/>
            </dgm:constrLst>
          </dgm:else>
        </dgm:choose>
      </dgm:else>
    </dgm:choose>
    <dgm:forEach name="wrapper" axis="self" ptType="parTrans">
      <dgm:forEach name="accentRepeat" axis="self">
        <dgm:layoutNode name="Accent" styleLbl="node1">
          <dgm:alg type="sp"/>
          <dgm:choose name="Name20">
            <dgm:if name="Name21" func="var" arg="dir" op="equ" val="norm">
              <dgm:choose name="Name22">
                <dgm:if name="Name23" axis="precedSib" ptType="node" func="cnt" op="equ" val="0">
                  <dgm:choose name="Name24">
                    <dgm:if name="Name25" axis="followSib" ptType="node" func="cnt" op="equ" val="0">
                      <dgm:shape xmlns:r="http://schemas.openxmlformats.org/officeDocument/2006/relationships" type="circularArrow" r:blip="">
                        <dgm:adjLst>
                          <dgm:adj idx="1" val="0.1098"/>
                          <dgm:adj idx="2" val="19.0387"/>
                          <dgm:adj idx="3" val="150"/>
                          <dgm:adj idx="4" val="180"/>
                          <dgm:adj idx="5" val="0.125"/>
                        </dgm:adjLst>
                      </dgm:shape>
                    </dgm:if>
                    <dgm:else name="Name26">
                      <dgm:shape xmlns:r="http://schemas.openxmlformats.org/officeDocument/2006/relationships" type="circularArrow" r:blip="">
                        <dgm:adjLst>
                          <dgm:adj idx="1" val="0.1098"/>
                          <dgm:adj idx="2" val="19.0387"/>
                          <dgm:adj idx="3" val="75"/>
                          <dgm:adj idx="4" val="180"/>
                          <dgm:adj idx="5" val="0.125"/>
                        </dgm:adjLst>
                      </dgm:shape>
                    </dgm:else>
                  </dgm:choose>
                </dgm:if>
                <dgm:else name="Name27">
                  <dgm:choose name="Name28">
                    <dgm:if name="Name29" axis="followSib" ptType="node" func="cnt" op="equ" val="0">
                      <dgm:choose name="Name30">
                        <dgm:if name="Name31" axis="precedSib" ptType="node" func="cnt" op="equ" val="1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2" axis="precedSib" ptType="node" func="cnt" op="equ" val="2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33" axis="precedSib" ptType="node" func="cnt" op="equ" val="3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4" axis="precedSib" ptType="node" func="cnt" op="equ" val="4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35" axis="precedSib" ptType="node" func="cnt" op="equ" val="5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6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else name="Name37"/>
                      </dgm:choose>
                    </dgm:if>
                    <dgm:else name="Name38">
                      <dgm:choose name="Name39">
                        <dgm:if name="Name40" axis="precedSib" ptType="node" func="cnt" op="equ" val="0">
                          <dgm:shape xmlns:r="http://schemas.openxmlformats.org/officeDocument/2006/relationships" type="blockArc" r:blip="">
                            <dgm:adjLst>
                              <dgm:adj idx="1" val="-133.1632"/>
                              <dgm:adj idx="2" val="65"/>
                              <dgm:adj idx="3" val="0.13"/>
                            </dgm:adjLst>
                          </dgm:shape>
                        </dgm:if>
                        <dgm:if name="Name41" axis="precedSib" ptType="node" func="cnt" op="equ" val="1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2" axis="precedSib" ptType="node" func="cnt" op="equ" val="2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43" axis="precedSib" ptType="node" func="cnt" op="equ" val="3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4" axis="precedSib" ptType="node" func="cnt" op="equ" val="4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45" axis="precedSib" ptType="node" func="cnt" op="equ" val="5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6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else name="Name47"/>
                      </dgm:choose>
                    </dgm:else>
                  </dgm:choose>
                </dgm:else>
              </dgm:choose>
            </dgm:if>
            <dgm:else name="Name48">
              <dgm:choose name="Name49">
                <dgm:if name="Name50" axis="precedSib" ptType="node" func="cnt" op="equ" val="0">
                  <dgm:choose name="Name51">
                    <dgm:if name="Name52" axis="followSib" ptType="node" func="cnt" op="equ" val="0">
                      <dgm:shape xmlns:r="http://schemas.openxmlformats.org/officeDocument/2006/relationships" type="leftCircularArrow" r:blip="">
                        <dgm:adjLst>
                          <dgm:adj idx="1" val="0.1098"/>
                          <dgm:adj idx="2" val="19.0387"/>
                          <dgm:adj idx="3" val="30"/>
                          <dgm:adj idx="4" val="0"/>
                          <dgm:adj idx="5" val="0.125"/>
                        </dgm:adjLst>
                      </dgm:shape>
                    </dgm:if>
                    <dgm:else name="Name53">
                      <dgm:shape xmlns:r="http://schemas.openxmlformats.org/officeDocument/2006/relationships" type="leftCircularArrow" r:blip="">
                        <dgm:adjLst>
                          <dgm:adj idx="1" val="0.1098"/>
                          <dgm:adj idx="2" val="19.0387"/>
                          <dgm:adj idx="3" val="105"/>
                          <dgm:adj idx="4" val="0"/>
                          <dgm:adj idx="5" val="0.125"/>
                        </dgm:adjLst>
                      </dgm:shape>
                    </dgm:else>
                  </dgm:choose>
                </dgm:if>
                <dgm:else name="Name54">
                  <dgm:choose name="Name55">
                    <dgm:if name="Name56" axis="followSib" ptType="node" func="cnt" op="equ" val="0">
                      <dgm:choose name="Name57">
                        <dgm:if name="Name58" axis="precedSib" ptType="node" func="cnt" op="equ" val="1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59" axis="precedSib" ptType="node" func="cnt" op="equ" val="2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60" axis="precedSib" ptType="node" func="cnt" op="equ" val="3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61" axis="precedSib" ptType="node" func="cnt" op="equ" val="4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62" axis="precedSib" ptType="node" func="cnt" op="equ" val="5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63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else name="Name64"/>
                      </dgm:choose>
                    </dgm:if>
                    <dgm:else name="Name65">
                      <dgm:choose name="Name66">
                        <dgm:if name="Name67" axis="precedSib" ptType="node" func="cnt" op="equ" val="0">
                          <dgm:shape xmlns:r="http://schemas.openxmlformats.org/officeDocument/2006/relationships" type="blockArc" r:blip="">
                            <dgm:adjLst>
                              <dgm:adj idx="1" val="-133.1632"/>
                              <dgm:adj idx="2" val="65"/>
                              <dgm:adj idx="3" val="0.13"/>
                            </dgm:adjLst>
                          </dgm:shape>
                        </dgm:if>
                        <dgm:if name="Name68" axis="precedSib" ptType="node" func="cnt" op="equ" val="1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69" axis="precedSib" ptType="node" func="cnt" op="equ" val="2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70" axis="precedSib" ptType="node" func="cnt" op="equ" val="3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71" axis="precedSib" ptType="node" func="cnt" op="equ" val="4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72" axis="precedSib" ptType="node" func="cnt" op="equ" val="5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73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else name="Name74"/>
                      </dgm:choose>
                    </dgm:else>
                  </dgm:choose>
                </dgm:else>
              </dgm:choose>
            </dgm:else>
          </dgm:choose>
          <dgm:presOf/>
        </dgm:layoutNode>
      </dgm:forEach>
    </dgm:forEach>
    <dgm:forEach name="Name75" axis="ch" ptType="node" cnt="1">
      <dgm:layoutNode name="Accent1">
        <dgm:alg type="sp"/>
        <dgm:shape xmlns:r="http://schemas.openxmlformats.org/officeDocument/2006/relationships" r:blip="">
          <dgm:adjLst/>
        </dgm:shape>
        <dgm:presOf/>
        <dgm:constrLst/>
        <dgm:forEach name="Name76" ref="accentRepeat"/>
      </dgm:layoutNode>
      <dgm:choose name="Name77">
        <dgm:if name="Name78" axis="ch" ptType="node" func="cnt" op="gte" val="1">
          <dgm:layoutNode name="Child1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79"/>
      </dgm:choose>
      <dgm:layoutNode name="Parent1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80" axis="ch" ptType="node" st="2" cnt="1">
      <dgm:layoutNode name="Accent2">
        <dgm:alg type="sp"/>
        <dgm:shape xmlns:r="http://schemas.openxmlformats.org/officeDocument/2006/relationships" r:blip="">
          <dgm:adjLst/>
        </dgm:shape>
        <dgm:presOf/>
        <dgm:constrLst/>
        <dgm:forEach name="Name81" ref="accentRepeat"/>
      </dgm:layoutNode>
      <dgm:choose name="Name82">
        <dgm:if name="Name83" axis="ch" ptType="node" func="cnt" op="gte" val="1">
          <dgm:layoutNode name="Child2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84"/>
      </dgm:choose>
      <dgm:layoutNode name="Parent2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85" axis="ch" ptType="node" st="3" cnt="1">
      <dgm:layoutNode name="Accent3">
        <dgm:alg type="sp"/>
        <dgm:shape xmlns:r="http://schemas.openxmlformats.org/officeDocument/2006/relationships" r:blip="">
          <dgm:adjLst/>
        </dgm:shape>
        <dgm:presOf/>
        <dgm:constrLst/>
        <dgm:forEach name="Name86" ref="accentRepeat"/>
      </dgm:layoutNode>
      <dgm:choose name="Name87">
        <dgm:if name="Name88" axis="ch" ptType="node" func="cnt" op="gte" val="1">
          <dgm:layoutNode name="Child3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89"/>
      </dgm:choose>
      <dgm:layoutNode name="Parent3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Accent4">
        <dgm:alg type="sp"/>
        <dgm:shape xmlns:r="http://schemas.openxmlformats.org/officeDocument/2006/relationships" r:blip="">
          <dgm:adjLst/>
        </dgm:shape>
        <dgm:presOf/>
        <dgm:constrLst/>
        <dgm:forEach name="Name91" ref="accentRepeat"/>
      </dgm:layoutNode>
      <dgm:choose name="Name92">
        <dgm:if name="Name93" axis="ch" ptType="node" func="cnt" op="gte" val="1">
          <dgm:layoutNode name="Child4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94"/>
      </dgm:choose>
      <dgm:layoutNode name="Parent4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95" axis="ch" ptType="node" st="5" cnt="1">
      <dgm:layoutNode name="Accent5">
        <dgm:alg type="sp"/>
        <dgm:shape xmlns:r="http://schemas.openxmlformats.org/officeDocument/2006/relationships" r:blip="">
          <dgm:adjLst/>
        </dgm:shape>
        <dgm:presOf/>
        <dgm:constrLst/>
        <dgm:forEach name="Name96" ref="accentRepeat"/>
      </dgm:layoutNode>
      <dgm:choose name="Name97">
        <dgm:if name="Name98" axis="ch" ptType="node" func="cnt" op="gte" val="1">
          <dgm:layoutNode name="Child5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99"/>
      </dgm:choose>
      <dgm:layoutNode name="Parent5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100" axis="ch" ptType="node" st="6" cnt="1">
      <dgm:layoutNode name="Accent6">
        <dgm:alg type="sp"/>
        <dgm:shape xmlns:r="http://schemas.openxmlformats.org/officeDocument/2006/relationships" r:blip="">
          <dgm:adjLst/>
        </dgm:shape>
        <dgm:presOf/>
        <dgm:constrLst/>
        <dgm:forEach name="Name101" ref="accentRepeat"/>
      </dgm:layoutNode>
      <dgm:choose name="Name102">
        <dgm:if name="Name103" axis="ch" ptType="node" func="cnt" op="gte" val="1">
          <dgm:layoutNode name="Child6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104"/>
      </dgm:choose>
      <dgm:layoutNode name="Parent6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105" axis="ch" ptType="node" st="7" cnt="1">
      <dgm:layoutNode name="Accent7">
        <dgm:alg type="sp"/>
        <dgm:shape xmlns:r="http://schemas.openxmlformats.org/officeDocument/2006/relationships" r:blip="">
          <dgm:adjLst/>
        </dgm:shape>
        <dgm:presOf/>
        <dgm:constrLst/>
        <dgm:forEach name="Name106" ref="accentRepeat"/>
      </dgm:layoutNode>
      <dgm:choose name="Name107">
        <dgm:if name="Name108" axis="ch" ptType="node" func="cnt" op="gte" val="1">
          <dgm:layoutNode name="Child7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109"/>
      </dgm:choose>
      <dgm:layoutNode name="Parent7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3076363" cy="511730"/>
          </a:xfrm>
          <a:prstGeom prst="rect">
            <a:avLst/>
          </a:prstGeom>
        </p:spPr>
        <p:txBody>
          <a:bodyPr vert="horz" lIns="94759" tIns="47380" rIns="94759" bIns="4738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21295" y="1"/>
            <a:ext cx="3076363" cy="511730"/>
          </a:xfrm>
          <a:prstGeom prst="rect">
            <a:avLst/>
          </a:prstGeom>
        </p:spPr>
        <p:txBody>
          <a:bodyPr vert="horz" lIns="94759" tIns="47380" rIns="94759" bIns="47380" rtlCol="0"/>
          <a:lstStyle>
            <a:lvl1pPr algn="r">
              <a:defRPr sz="1200"/>
            </a:lvl1pPr>
          </a:lstStyle>
          <a:p>
            <a:fld id="{EEDE916A-3CDE-46DB-AFFB-7B794A0CE92E}" type="datetimeFigureOut">
              <a:rPr lang="en-GB" smtClean="0"/>
              <a:pPr/>
              <a:t>25/05/2016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9721107"/>
            <a:ext cx="3076363" cy="511730"/>
          </a:xfrm>
          <a:prstGeom prst="rect">
            <a:avLst/>
          </a:prstGeom>
        </p:spPr>
        <p:txBody>
          <a:bodyPr vert="horz" lIns="94759" tIns="47380" rIns="94759" bIns="4738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21295" y="9721107"/>
            <a:ext cx="3076363" cy="511730"/>
          </a:xfrm>
          <a:prstGeom prst="rect">
            <a:avLst/>
          </a:prstGeom>
        </p:spPr>
        <p:txBody>
          <a:bodyPr vert="horz" lIns="94759" tIns="47380" rIns="94759" bIns="47380" rtlCol="0" anchor="b"/>
          <a:lstStyle>
            <a:lvl1pPr algn="r">
              <a:defRPr sz="1200"/>
            </a:lvl1pPr>
          </a:lstStyle>
          <a:p>
            <a:fld id="{2AD8875D-9A4A-4916-AA64-C4BD54005E27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1106284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3076363" cy="511730"/>
          </a:xfrm>
          <a:prstGeom prst="rect">
            <a:avLst/>
          </a:prstGeom>
        </p:spPr>
        <p:txBody>
          <a:bodyPr vert="horz" lIns="94759" tIns="47380" rIns="94759" bIns="4738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1295" y="1"/>
            <a:ext cx="3076363" cy="511730"/>
          </a:xfrm>
          <a:prstGeom prst="rect">
            <a:avLst/>
          </a:prstGeom>
        </p:spPr>
        <p:txBody>
          <a:bodyPr vert="horz" lIns="94759" tIns="47380" rIns="94759" bIns="4738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90D7274B-F31D-4D1A-81A2-1B1D469FCFAA}" type="datetimeFigureOut">
              <a:rPr lang="en-GB"/>
              <a:pPr>
                <a:defRPr/>
              </a:pPr>
              <a:t>25/05/2016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90600" y="766763"/>
            <a:ext cx="5118100" cy="3838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759" tIns="47380" rIns="94759" bIns="47380" rtlCol="0" anchor="ctr"/>
          <a:lstStyle/>
          <a:p>
            <a:pPr lvl="0"/>
            <a:endParaRPr lang="en-GB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9931" y="4861442"/>
            <a:ext cx="5679440" cy="4605576"/>
          </a:xfrm>
          <a:prstGeom prst="rect">
            <a:avLst/>
          </a:prstGeom>
        </p:spPr>
        <p:txBody>
          <a:bodyPr vert="horz" lIns="94759" tIns="47380" rIns="94759" bIns="47380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GB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9721107"/>
            <a:ext cx="3076363" cy="511730"/>
          </a:xfrm>
          <a:prstGeom prst="rect">
            <a:avLst/>
          </a:prstGeom>
        </p:spPr>
        <p:txBody>
          <a:bodyPr vert="horz" lIns="94759" tIns="47380" rIns="94759" bIns="4738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1295" y="9721107"/>
            <a:ext cx="3076363" cy="511730"/>
          </a:xfrm>
          <a:prstGeom prst="rect">
            <a:avLst/>
          </a:prstGeom>
        </p:spPr>
        <p:txBody>
          <a:bodyPr vert="horz" lIns="94759" tIns="47380" rIns="94759" bIns="4738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33C44346-952B-428D-86C7-63F74109A88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9974836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3C44346-952B-428D-86C7-63F74109A88A}" type="slidenum">
              <a:rPr lang="en-GB" smtClean="0"/>
              <a:pPr>
                <a:defRPr/>
              </a:pPr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1657686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b="1" dirty="0" smtClean="0">
                <a:solidFill>
                  <a:schemeClr val="accent1"/>
                </a:solidFill>
              </a:rPr>
              <a:t>Quiz</a:t>
            </a:r>
            <a:r>
              <a:rPr lang="en-GB" b="1" baseline="0" dirty="0" smtClean="0">
                <a:solidFill>
                  <a:schemeClr val="accent1"/>
                </a:solidFill>
              </a:rPr>
              <a:t> 1 </a:t>
            </a:r>
            <a:r>
              <a:rPr lang="en-GB" baseline="0" dirty="0" smtClean="0"/>
              <a:t>is available in the accompanying ‘Lesson plan and printable activities’ Word document.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3C44346-952B-428D-86C7-63F74109A88A}" type="slidenum">
              <a:rPr lang="en-GB" smtClean="0"/>
              <a:pPr>
                <a:defRPr/>
              </a:pPr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4257543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For</a:t>
            </a:r>
            <a:r>
              <a:rPr lang="en-GB" baseline="0" dirty="0" smtClean="0"/>
              <a:t> mor</a:t>
            </a:r>
            <a:r>
              <a:rPr lang="en-GB" dirty="0" smtClean="0"/>
              <a:t>e information, see page 2 of ‘3.3.2 Teacher notes’.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3C44346-952B-428D-86C7-63F74109A88A}" type="slidenum">
              <a:rPr lang="en-GB" smtClean="0"/>
              <a:pPr>
                <a:defRPr/>
              </a:pPr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005524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b="1" dirty="0" smtClean="0">
                <a:solidFill>
                  <a:schemeClr val="accent1"/>
                </a:solidFill>
              </a:rPr>
              <a:t>Quiz</a:t>
            </a:r>
            <a:r>
              <a:rPr lang="en-GB" b="1" baseline="0" dirty="0" smtClean="0">
                <a:solidFill>
                  <a:schemeClr val="accent1"/>
                </a:solidFill>
              </a:rPr>
              <a:t> 1 </a:t>
            </a:r>
            <a:r>
              <a:rPr lang="en-GB" baseline="0" dirty="0" smtClean="0"/>
              <a:t>is available in the accompanying ‘Lesson plan and printable activities’ Word document.</a:t>
            </a:r>
            <a:endParaRPr lang="en-GB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3C44346-952B-428D-86C7-63F74109A88A}" type="slidenum">
              <a:rPr lang="en-GB" smtClean="0"/>
              <a:pPr>
                <a:defRPr/>
              </a:pPr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914614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93E4E0-A18B-45C1-A67A-1721B824D0CA}" type="datetimeFigureOut">
              <a:rPr lang="en-GB"/>
              <a:pPr>
                <a:defRPr/>
              </a:pPr>
              <a:t>25/05/2016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402DD9-9FE0-4305-BD32-567E5B76648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267738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A0405E-B7F3-4CDC-BAE5-8E3FAE8B828D}" type="datetimeFigureOut">
              <a:rPr lang="en-GB"/>
              <a:pPr>
                <a:defRPr/>
              </a:pPr>
              <a:t>25/05/2016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57B0FE-58DF-4E58-B731-79AA047D0B7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16830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BE0163-BB5C-4D6F-839F-39D29807CD87}" type="datetimeFigureOut">
              <a:rPr lang="en-GB"/>
              <a:pPr>
                <a:defRPr/>
              </a:pPr>
              <a:t>25/05/2016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663864-044C-4A5F-B0B0-4208E514287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243595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F0664A-AFFB-4D0C-BC76-5A7A3CD55549}" type="datetimeFigureOut">
              <a:rPr lang="en-GB"/>
              <a:pPr>
                <a:defRPr/>
              </a:pPr>
              <a:t>25/05/2016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48E22D-FA5C-4FCA-B542-39CBEA219F3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957600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A2E0C8-F264-45F3-AC70-4C9033A5DBC3}" type="datetimeFigureOut">
              <a:rPr lang="en-GB"/>
              <a:pPr>
                <a:defRPr/>
              </a:pPr>
              <a:t>25/05/2016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C3F141-529B-43B4-B69F-12B4809DFCC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920148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B0DB04-99B5-498D-9168-41FD67386829}" type="datetimeFigureOut">
              <a:rPr lang="en-GB"/>
              <a:pPr>
                <a:defRPr/>
              </a:pPr>
              <a:t>25/05/2016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2C5AAE-1889-4765-B42D-6F3BCE9681A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666346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26D3E7-8A2A-403A-879D-05CBC5FCE81C}" type="datetimeFigureOut">
              <a:rPr lang="en-GB"/>
              <a:pPr>
                <a:defRPr/>
              </a:pPr>
              <a:t>25/05/2016</a:t>
            </a:fld>
            <a:endParaRPr lang="en-GB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0ED400-5FB4-4F94-BB2F-F7975FB8C7F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624074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0410B5-8398-4A62-A7FC-1911952FE107}" type="datetimeFigureOut">
              <a:rPr lang="en-GB"/>
              <a:pPr>
                <a:defRPr/>
              </a:pPr>
              <a:t>25/05/2016</a:t>
            </a:fld>
            <a:endParaRPr lang="en-GB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2485A8-84E9-4D02-9509-3E1099B2BE4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3439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0023"/>
            <a:ext cx="2133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14301A-B1B3-46DF-B3CC-C406F2CEE74F}" type="datetimeFigureOut">
              <a:rPr lang="en-GB"/>
              <a:pPr>
                <a:defRPr/>
              </a:pPr>
              <a:t>25/05/2016</a:t>
            </a:fld>
            <a:endParaRPr lang="en-GB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3944D5-67C2-450A-BBAE-D0CDA9AADC3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386597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D136E7-9836-4D39-A1F0-B97D172D0D26}" type="datetimeFigureOut">
              <a:rPr lang="en-GB"/>
              <a:pPr>
                <a:defRPr/>
              </a:pPr>
              <a:t>25/05/2016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607225-5ADA-4131-8CCA-E579317839A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598589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C20C39-2FA4-4EE3-870D-02B33DADA378}" type="datetimeFigureOut">
              <a:rPr lang="en-GB"/>
              <a:pPr>
                <a:defRPr/>
              </a:pPr>
              <a:t>25/05/2016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C21CFF-31DD-47A7-A145-7C43EA3476C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118674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  <a:endParaRPr lang="en-GB" altLang="en-US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  <a:endParaRPr lang="en-GB" alt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C7C5FC2B-F42E-4278-BAC8-ED4196D4E1F6}" type="datetimeFigureOut">
              <a:rPr lang="en-GB"/>
              <a:pPr>
                <a:defRPr/>
              </a:pPr>
              <a:t>25/05/2016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4817D766-F9CC-42A0-8B46-3DBE464A292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  <p:sp>
        <p:nvSpPr>
          <p:cNvPr id="7" name="Rectangle 6"/>
          <p:cNvSpPr/>
          <p:nvPr/>
        </p:nvSpPr>
        <p:spPr>
          <a:xfrm>
            <a:off x="0" y="6349549"/>
            <a:ext cx="9144000" cy="51373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8" name="Straight Connector 7"/>
          <p:cNvCxnSpPr/>
          <p:nvPr/>
        </p:nvCxnSpPr>
        <p:spPr>
          <a:xfrm>
            <a:off x="0" y="6349548"/>
            <a:ext cx="91440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" name="Date Placeholder 8"/>
          <p:cNvSpPr>
            <a:spLocks noGrp="1"/>
          </p:cNvSpPr>
          <p:nvPr/>
        </p:nvSpPr>
        <p:spPr>
          <a:xfrm>
            <a:off x="56829" y="6480646"/>
            <a:ext cx="366054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000" kern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© 2016 AQA. Created by </a:t>
            </a:r>
            <a:r>
              <a:rPr lang="en-US" dirty="0" err="1" smtClean="0"/>
              <a:t>Teachit</a:t>
            </a:r>
            <a:r>
              <a:rPr lang="en-US" dirty="0" smtClean="0"/>
              <a:t> for AQA</a:t>
            </a:r>
            <a:endParaRPr lang="en-GB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fran\AppData\Local\Microsoft\Windows\Temporary Internet Files\Content.Outlook\UE10RLAK\AQA_New_logo_strapline_RGB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226496" y="6442212"/>
            <a:ext cx="810000" cy="36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467544" y="3207676"/>
            <a:ext cx="392767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GB" sz="2400" b="1" dirty="0" smtClean="0">
                <a:solidFill>
                  <a:schemeClr val="accent1"/>
                </a:solidFill>
                <a:latin typeface="+mn-lt"/>
              </a:rPr>
              <a:t>3.3.7 </a:t>
            </a:r>
            <a:r>
              <a:rPr lang="en-GB" sz="2400" b="1" dirty="0">
                <a:solidFill>
                  <a:schemeClr val="accent1"/>
                </a:solidFill>
                <a:latin typeface="+mn-lt"/>
              </a:rPr>
              <a:t>Representing sound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67544" y="3717032"/>
            <a:ext cx="12618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b="1" dirty="0" smtClean="0">
                <a:solidFill>
                  <a:schemeClr val="accent1"/>
                </a:solidFill>
                <a:latin typeface="+mn-lt"/>
              </a:rPr>
              <a:t>Lesson</a:t>
            </a:r>
            <a:endParaRPr lang="en-GB" sz="2400" b="1" dirty="0">
              <a:solidFill>
                <a:schemeClr val="accent1"/>
              </a:solidFill>
              <a:latin typeface="+mn-lt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419262" y="2060848"/>
            <a:ext cx="8305476" cy="584775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3200" b="1" spc="50" dirty="0">
                <a:ln w="11430">
                  <a:solidFill>
                    <a:schemeClr val="bg1"/>
                  </a:solidFill>
                </a:ln>
                <a:solidFill>
                  <a:schemeClr val="accent1"/>
                </a:solidFill>
              </a:rPr>
              <a:t>3.3 Fundamentals of data representation</a:t>
            </a:r>
            <a:endParaRPr lang="en-GB" sz="3200" b="1" spc="50" dirty="0">
              <a:ln w="11430">
                <a:solidFill>
                  <a:schemeClr val="bg1"/>
                </a:solidFill>
              </a:ln>
              <a:solidFill>
                <a:srgbClr val="008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628650" y="365127"/>
            <a:ext cx="7886700" cy="523220"/>
          </a:xfrm>
          <a:prstGeom prst="rect">
            <a:avLst/>
          </a:prstGeom>
          <a:solidFill>
            <a:schemeClr val="accent1"/>
          </a:solidFill>
        </p:spPr>
        <p:txBody>
          <a:bodyPr>
            <a:spAutoFit/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/>
            <a:r>
              <a:rPr lang="en-GB" sz="2800" dirty="0">
                <a:solidFill>
                  <a:schemeClr val="bg1"/>
                </a:solidFill>
                <a:latin typeface="+mn-lt"/>
              </a:rPr>
              <a:t>To round things off…</a:t>
            </a:r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628650" y="2420888"/>
            <a:ext cx="7886700" cy="1080120"/>
          </a:xfrm>
          <a:prstGeom prst="rect">
            <a:avLst/>
          </a:prstGeom>
        </p:spPr>
        <p:txBody>
          <a:bodyPr/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GB" sz="2800" b="1" dirty="0">
                <a:solidFill>
                  <a:schemeClr val="accent1"/>
                </a:solidFill>
              </a:rPr>
              <a:t>C</a:t>
            </a:r>
            <a:r>
              <a:rPr lang="en-GB" sz="2800" b="1" dirty="0" smtClean="0">
                <a:solidFill>
                  <a:schemeClr val="accent1"/>
                </a:solidFill>
              </a:rPr>
              <a:t>omplete Quiz 2 on </a:t>
            </a:r>
            <a:r>
              <a:rPr lang="en-GB" sz="2800" b="1" dirty="0">
                <a:solidFill>
                  <a:schemeClr val="accent1"/>
                </a:solidFill>
              </a:rPr>
              <a:t>file size </a:t>
            </a:r>
            <a:r>
              <a:rPr lang="en-GB" sz="2800" b="1" dirty="0" smtClean="0">
                <a:solidFill>
                  <a:schemeClr val="accent1"/>
                </a:solidFill>
              </a:rPr>
              <a:t>calculations. </a:t>
            </a: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7020803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628650" y="365127"/>
            <a:ext cx="7886700" cy="523220"/>
          </a:xfrm>
          <a:prstGeom prst="rect">
            <a:avLst/>
          </a:prstGeom>
          <a:solidFill>
            <a:schemeClr val="accent1"/>
          </a:solidFill>
        </p:spPr>
        <p:txBody>
          <a:bodyPr>
            <a:spAutoFit/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/>
            <a:r>
              <a:rPr lang="en-GB" sz="2800" dirty="0">
                <a:solidFill>
                  <a:schemeClr val="bg1"/>
                </a:solidFill>
                <a:latin typeface="+mn-lt"/>
              </a:rPr>
              <a:t>Objectives</a:t>
            </a:r>
          </a:p>
        </p:txBody>
      </p:sp>
      <p:graphicFrame>
        <p:nvGraphicFramePr>
          <p:cNvPr id="11" name="Diagram 10"/>
          <p:cNvGraphicFramePr/>
          <p:nvPr>
            <p:extLst>
              <p:ext uri="{D42A27DB-BD31-4B8C-83A1-F6EECF244321}">
                <p14:modId xmlns:p14="http://schemas.microsoft.com/office/powerpoint/2010/main" val="2180020715"/>
              </p:ext>
            </p:extLst>
          </p:nvPr>
        </p:nvGraphicFramePr>
        <p:xfrm>
          <a:off x="827584" y="1700808"/>
          <a:ext cx="7488832" cy="43204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Rectangle 2"/>
          <p:cNvSpPr/>
          <p:nvPr/>
        </p:nvSpPr>
        <p:spPr>
          <a:xfrm>
            <a:off x="628650" y="1124744"/>
            <a:ext cx="165622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indent="0">
              <a:buNone/>
            </a:pPr>
            <a:r>
              <a:rPr lang="en-GB" sz="2400" dirty="0">
                <a:latin typeface="+mn-lt"/>
              </a:rPr>
              <a:t>Be able </a:t>
            </a:r>
            <a:r>
              <a:rPr lang="en-GB" sz="2400" dirty="0" smtClean="0">
                <a:latin typeface="+mn-lt"/>
              </a:rPr>
              <a:t>to:</a:t>
            </a:r>
            <a:endParaRPr lang="en-GB" sz="24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306168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628650" y="365127"/>
            <a:ext cx="7886700" cy="523220"/>
          </a:xfrm>
          <a:prstGeom prst="rect">
            <a:avLst/>
          </a:prstGeom>
          <a:solidFill>
            <a:schemeClr val="accent1"/>
          </a:solidFill>
        </p:spPr>
        <p:txBody>
          <a:bodyPr>
            <a:spAutoFit/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/>
            <a:r>
              <a:rPr lang="en-GB" sz="2800" dirty="0" smtClean="0">
                <a:solidFill>
                  <a:schemeClr val="bg1"/>
                </a:solidFill>
                <a:latin typeface="+mn-lt"/>
              </a:rPr>
              <a:t>Starter activity</a:t>
            </a:r>
            <a:endParaRPr lang="en-GB" sz="28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3" name="Content Placeholder 2"/>
          <p:cNvSpPr txBox="1">
            <a:spLocks/>
          </p:cNvSpPr>
          <p:nvPr/>
        </p:nvSpPr>
        <p:spPr>
          <a:xfrm>
            <a:off x="628650" y="1199430"/>
            <a:ext cx="7975798" cy="2805634"/>
          </a:xfrm>
          <a:prstGeom prst="rect">
            <a:avLst/>
          </a:prstGeom>
        </p:spPr>
        <p:txBody>
          <a:bodyPr/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GB" sz="2800" b="1" dirty="0"/>
              <a:t>How do we represent sounds on a computer?</a:t>
            </a:r>
            <a:endParaRPr lang="en-GB" sz="2800" dirty="0" smtClean="0"/>
          </a:p>
        </p:txBody>
      </p:sp>
      <p:sp>
        <p:nvSpPr>
          <p:cNvPr id="8" name="TextBox 7"/>
          <p:cNvSpPr txBox="1"/>
          <p:nvPr/>
        </p:nvSpPr>
        <p:spPr>
          <a:xfrm>
            <a:off x="628650" y="2348880"/>
            <a:ext cx="7886700" cy="378565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+mn-lt"/>
              </a:rPr>
              <a:t>Sound is all around us.  </a:t>
            </a:r>
          </a:p>
          <a:p>
            <a:endParaRPr lang="en-GB" sz="2400" dirty="0">
              <a:latin typeface="+mn-lt"/>
            </a:endParaRPr>
          </a:p>
          <a:p>
            <a:r>
              <a:rPr lang="en-GB" sz="2400" dirty="0">
                <a:latin typeface="+mn-lt"/>
              </a:rPr>
              <a:t>People started being able to capture sound for the purposes of replaying it about 150 years ago.  </a:t>
            </a:r>
          </a:p>
          <a:p>
            <a:endParaRPr lang="en-GB" sz="2400" dirty="0">
              <a:latin typeface="+mn-lt"/>
            </a:endParaRPr>
          </a:p>
          <a:p>
            <a:r>
              <a:rPr lang="en-GB" sz="2400" dirty="0">
                <a:latin typeface="+mn-lt"/>
              </a:rPr>
              <a:t>It is only relatively recently that we have seen the use of </a:t>
            </a:r>
            <a:r>
              <a:rPr lang="en-GB" sz="2400" b="1" dirty="0">
                <a:latin typeface="+mn-lt"/>
              </a:rPr>
              <a:t>digital</a:t>
            </a:r>
            <a:r>
              <a:rPr lang="en-GB" sz="2400" dirty="0">
                <a:latin typeface="+mn-lt"/>
              </a:rPr>
              <a:t> recording techniques.</a:t>
            </a:r>
          </a:p>
          <a:p>
            <a:endParaRPr lang="en-GB" sz="2400" dirty="0">
              <a:latin typeface="+mn-lt"/>
            </a:endParaRPr>
          </a:p>
          <a:p>
            <a:r>
              <a:rPr lang="en-GB" sz="2400" dirty="0">
                <a:latin typeface="+mn-lt"/>
              </a:rPr>
              <a:t>Complete </a:t>
            </a:r>
            <a:r>
              <a:rPr lang="en-GB" sz="2400" b="1" dirty="0" smtClean="0">
                <a:solidFill>
                  <a:schemeClr val="accent1"/>
                </a:solidFill>
                <a:latin typeface="+mn-lt"/>
              </a:rPr>
              <a:t>Quiz 1</a:t>
            </a:r>
            <a:r>
              <a:rPr lang="en-GB" sz="2400" dirty="0" smtClean="0">
                <a:latin typeface="+mn-lt"/>
              </a:rPr>
              <a:t>, </a:t>
            </a:r>
            <a:r>
              <a:rPr lang="en-GB" sz="2400" dirty="0">
                <a:latin typeface="+mn-lt"/>
              </a:rPr>
              <a:t>identifying key facts about specific recording and playback devices from the past. </a:t>
            </a:r>
          </a:p>
        </p:txBody>
      </p:sp>
    </p:spTree>
    <p:extLst>
      <p:ext uri="{BB962C8B-B14F-4D97-AF65-F5344CB8AC3E}">
        <p14:creationId xmlns:p14="http://schemas.microsoft.com/office/powerpoint/2010/main" val="31976215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uiExpand="1" build="p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628650" y="365127"/>
            <a:ext cx="7886700" cy="523220"/>
          </a:xfrm>
          <a:prstGeom prst="rect">
            <a:avLst/>
          </a:prstGeom>
          <a:solidFill>
            <a:schemeClr val="accent1"/>
          </a:solidFill>
        </p:spPr>
        <p:txBody>
          <a:bodyPr>
            <a:spAutoFit/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/>
            <a:r>
              <a:rPr lang="en-GB" sz="2800" dirty="0">
                <a:solidFill>
                  <a:schemeClr val="bg1"/>
                </a:solidFill>
                <a:latin typeface="+mn-lt"/>
              </a:rPr>
              <a:t>What is analogue sound?</a:t>
            </a: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628650" y="1196752"/>
            <a:ext cx="7886700" cy="705338"/>
          </a:xfrm>
          <a:prstGeom prst="rect">
            <a:avLst/>
          </a:prstGeom>
        </p:spPr>
        <p:txBody>
          <a:bodyPr/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GB" sz="1800" dirty="0"/>
              <a:t>Naturally occurring sounds are analogue, generated as a continuous waveform over </a:t>
            </a:r>
            <a:r>
              <a:rPr lang="en-GB" sz="1800" dirty="0" smtClean="0"/>
              <a:t>time:</a:t>
            </a:r>
            <a:endParaRPr lang="en-GB" sz="1800" dirty="0"/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628650" y="5229200"/>
            <a:ext cx="7886700" cy="93610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/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GB" sz="1600" b="1" dirty="0" smtClean="0"/>
              <a:t>Key point</a:t>
            </a:r>
            <a:endParaRPr lang="en-GB" sz="1600" dirty="0" smtClean="0"/>
          </a:p>
          <a:p>
            <a:pPr marL="0" indent="0">
              <a:buNone/>
            </a:pPr>
            <a:r>
              <a:rPr lang="en-GB" sz="1600" dirty="0" smtClean="0"/>
              <a:t>In </a:t>
            </a:r>
            <a:r>
              <a:rPr lang="en-GB" sz="1600" dirty="0"/>
              <a:t>its natural form, sound occurs in an analogue format and has a continuous (unbroken) form which has infinite definition.</a:t>
            </a:r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628650" y="3861048"/>
            <a:ext cx="7886700" cy="1368152"/>
          </a:xfrm>
          <a:prstGeom prst="rect">
            <a:avLst/>
          </a:prstGeom>
        </p:spPr>
        <p:txBody>
          <a:bodyPr/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1800" dirty="0"/>
              <a:t>Analogue waves are </a:t>
            </a:r>
            <a:r>
              <a:rPr lang="en-GB" sz="1800" dirty="0" smtClean="0"/>
              <a:t>continuous, </a:t>
            </a:r>
            <a:r>
              <a:rPr lang="en-GB" sz="1800" dirty="0"/>
              <a:t>i.e. have no break. </a:t>
            </a:r>
            <a:r>
              <a:rPr lang="en-GB" sz="1800" dirty="0" smtClean="0"/>
              <a:t>They </a:t>
            </a:r>
            <a:r>
              <a:rPr lang="en-GB" sz="1800" dirty="0"/>
              <a:t>have </a:t>
            </a:r>
            <a:r>
              <a:rPr lang="en-GB" sz="1800" i="1" dirty="0"/>
              <a:t>infinite </a:t>
            </a:r>
            <a:r>
              <a:rPr lang="en-GB" sz="1800" dirty="0" smtClean="0"/>
              <a:t>resolution.</a:t>
            </a:r>
          </a:p>
          <a:p>
            <a:r>
              <a:rPr lang="en-GB" sz="1800" dirty="0" smtClean="0"/>
              <a:t>Sound </a:t>
            </a:r>
            <a:r>
              <a:rPr lang="en-GB" sz="1800" dirty="0"/>
              <a:t>can have positive and negative amplitude and it is usual to see it represented using the continuous sine wave format. </a:t>
            </a:r>
          </a:p>
        </p:txBody>
      </p:sp>
      <p:sp>
        <p:nvSpPr>
          <p:cNvPr id="4" name="Rectangle 3"/>
          <p:cNvSpPr/>
          <p:nvPr/>
        </p:nvSpPr>
        <p:spPr>
          <a:xfrm>
            <a:off x="1148605" y="3501008"/>
            <a:ext cx="1983235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1400" b="1" dirty="0">
                <a:latin typeface="+mn-lt"/>
              </a:rPr>
              <a:t>Basic analogue wave</a:t>
            </a:r>
            <a:endParaRPr lang="en-GB" sz="1400" dirty="0">
              <a:latin typeface="+mn-lt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3647057" y="3501008"/>
            <a:ext cx="4453335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1400" b="1" dirty="0"/>
              <a:t>Analogue wave showing positive and negative amplitude </a:t>
            </a:r>
            <a:endParaRPr lang="en-GB" sz="1400" dirty="0">
              <a:latin typeface="+mn-lt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8630" y="1988840"/>
            <a:ext cx="1900793" cy="1425595"/>
          </a:xfrm>
          <a:prstGeom prst="rect">
            <a:avLst/>
          </a:prstGeom>
          <a:ln>
            <a:solidFill>
              <a:schemeClr val="accent1"/>
            </a:solidFill>
          </a:ln>
        </p:spPr>
      </p:pic>
      <p:pic>
        <p:nvPicPr>
          <p:cNvPr id="11" name="Picture 10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863" t="12890" r="17187" b="26172"/>
          <a:stretch/>
        </p:blipFill>
        <p:spPr>
          <a:xfrm>
            <a:off x="4572000" y="1988840"/>
            <a:ext cx="2376264" cy="1488744"/>
          </a:xfrm>
          <a:prstGeom prst="rect">
            <a:avLst/>
          </a:prstGeom>
          <a:ln>
            <a:solidFill>
              <a:schemeClr val="accent1"/>
            </a:solidFill>
          </a:ln>
        </p:spPr>
      </p:pic>
    </p:spTree>
    <p:extLst>
      <p:ext uri="{BB962C8B-B14F-4D97-AF65-F5344CB8AC3E}">
        <p14:creationId xmlns:p14="http://schemas.microsoft.com/office/powerpoint/2010/main" val="23138704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628650" y="365127"/>
            <a:ext cx="7886700" cy="477054"/>
          </a:xfrm>
          <a:prstGeom prst="rect">
            <a:avLst/>
          </a:prstGeom>
          <a:solidFill>
            <a:schemeClr val="accent1"/>
          </a:solidFill>
        </p:spPr>
        <p:txBody>
          <a:bodyPr>
            <a:spAutoFit/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/>
            <a:r>
              <a:rPr lang="en-GB" sz="2500" dirty="0">
                <a:solidFill>
                  <a:schemeClr val="bg1"/>
                </a:solidFill>
                <a:latin typeface="+mn-lt"/>
              </a:rPr>
              <a:t>Capturing analogue sound – the digitisation of sound</a:t>
            </a: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628650" y="1211495"/>
            <a:ext cx="7886700" cy="921362"/>
          </a:xfrm>
          <a:prstGeom prst="rect">
            <a:avLst/>
          </a:prstGeom>
        </p:spPr>
        <p:txBody>
          <a:bodyPr/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GB" sz="1800" b="1" dirty="0" smtClean="0"/>
              <a:t>To store sound we must convert it into a digital format that a computer can play.</a:t>
            </a:r>
          </a:p>
          <a:p>
            <a:pPr marL="0" indent="0">
              <a:buNone/>
            </a:pPr>
            <a:endParaRPr lang="en-GB" sz="1600" b="1" dirty="0" smtClean="0"/>
          </a:p>
          <a:p>
            <a:pPr marL="0" indent="0">
              <a:buNone/>
            </a:pPr>
            <a:endParaRPr lang="en-GB" sz="1600" b="1" dirty="0" smtClean="0"/>
          </a:p>
          <a:p>
            <a:pPr marL="0" indent="0">
              <a:buNone/>
            </a:pPr>
            <a:endParaRPr lang="en-GB" sz="1600" b="1" dirty="0"/>
          </a:p>
          <a:p>
            <a:pPr marL="0" indent="0">
              <a:buNone/>
            </a:pPr>
            <a:endParaRPr lang="en-GB" sz="1600" b="1" dirty="0" smtClean="0"/>
          </a:p>
          <a:p>
            <a:pPr marL="0" indent="0">
              <a:buNone/>
            </a:pPr>
            <a:endParaRPr lang="en-GB" sz="1600" b="1" dirty="0"/>
          </a:p>
          <a:p>
            <a:pPr marL="0" indent="0">
              <a:buNone/>
            </a:pPr>
            <a:endParaRPr lang="en-GB" sz="1600" b="1" dirty="0" smtClean="0"/>
          </a:p>
          <a:p>
            <a:pPr marL="0" indent="0">
              <a:buNone/>
            </a:pPr>
            <a:endParaRPr lang="en-GB" sz="1600" b="1" dirty="0"/>
          </a:p>
          <a:p>
            <a:pPr marL="0" indent="0">
              <a:buNone/>
            </a:pPr>
            <a:endParaRPr lang="en-GB" sz="16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628650" y="2132856"/>
            <a:ext cx="7886700" cy="147732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marL="0" indent="0">
              <a:buNone/>
            </a:pPr>
            <a:r>
              <a:rPr lang="en-GB" b="1" dirty="0"/>
              <a:t>Note: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GB" dirty="0"/>
              <a:t>there are limits to the quality of sound that may be captured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GB" dirty="0"/>
              <a:t>sound files can be very large if storing in high quality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GB" dirty="0"/>
              <a:t>CD quality files are too big for downloading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GB" dirty="0"/>
              <a:t>MP3 files are only suitable for playback devices not </a:t>
            </a:r>
            <a:r>
              <a:rPr lang="en-GB" dirty="0" smtClean="0"/>
              <a:t>storage.</a:t>
            </a:r>
            <a:endParaRPr lang="en-GB" dirty="0"/>
          </a:p>
        </p:txBody>
      </p:sp>
      <p:sp>
        <p:nvSpPr>
          <p:cNvPr id="4" name="Rectangle 3"/>
          <p:cNvSpPr/>
          <p:nvPr/>
        </p:nvSpPr>
        <p:spPr>
          <a:xfrm>
            <a:off x="628650" y="3789040"/>
            <a:ext cx="7886700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n-GB" dirty="0"/>
              <a:t>In order for sound to be captured it must be sampled digitally by ‘slicing up’ the sound horizontally (by amplitude) and vertically (by time duration) and capturing a digital snapshot.  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The quality of the sound produced depends on how many samples are taken and the resolution of the sampling.  </a:t>
            </a:r>
          </a:p>
          <a:p>
            <a:pPr marL="0" indent="0">
              <a:buNone/>
            </a:pPr>
            <a:endParaRPr lang="en-GB" dirty="0"/>
          </a:p>
        </p:txBody>
      </p:sp>
      <p:sp>
        <p:nvSpPr>
          <p:cNvPr id="5" name="TextBox 4"/>
          <p:cNvSpPr txBox="1"/>
          <p:nvPr/>
        </p:nvSpPr>
        <p:spPr>
          <a:xfrm>
            <a:off x="827584" y="5661248"/>
            <a:ext cx="40324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err="1" smtClean="0">
                <a:solidFill>
                  <a:schemeClr val="accent3"/>
                </a:solidFill>
              </a:rPr>
              <a:t>ffff</a:t>
            </a:r>
            <a:endParaRPr lang="en-GB" dirty="0">
              <a:solidFill>
                <a:schemeClr val="accent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00557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2"/>
          <p:cNvSpPr txBox="1">
            <a:spLocks/>
          </p:cNvSpPr>
          <p:nvPr/>
        </p:nvSpPr>
        <p:spPr>
          <a:xfrm>
            <a:off x="628650" y="365127"/>
            <a:ext cx="7831782" cy="5440137"/>
          </a:xfrm>
          <a:prstGeom prst="rect">
            <a:avLst/>
          </a:prstGeom>
        </p:spPr>
        <p:txBody>
          <a:bodyPr/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GB" sz="1800" b="1" dirty="0" smtClean="0"/>
              <a:t>Sampling rate </a:t>
            </a:r>
            <a:r>
              <a:rPr lang="en-GB" sz="1800" dirty="0" smtClean="0"/>
              <a:t>is </a:t>
            </a:r>
            <a:r>
              <a:rPr lang="en-GB" sz="1800" dirty="0"/>
              <a:t>measured by taking vertical slices of the sound</a:t>
            </a:r>
            <a:r>
              <a:rPr lang="en-GB" sz="1800" dirty="0" smtClean="0"/>
              <a:t>:</a:t>
            </a:r>
          </a:p>
          <a:p>
            <a:pPr marL="0" indent="0">
              <a:buNone/>
            </a:pPr>
            <a:endParaRPr lang="en-GB" sz="1800" dirty="0" smtClean="0"/>
          </a:p>
          <a:p>
            <a:r>
              <a:rPr lang="en-GB" sz="1800" dirty="0" smtClean="0"/>
              <a:t>To </a:t>
            </a:r>
            <a:r>
              <a:rPr lang="en-GB" sz="1800" dirty="0"/>
              <a:t>capture a sound at CD quality, we would need to take 44,100 </a:t>
            </a:r>
            <a:r>
              <a:rPr lang="en-GB" sz="1800" dirty="0" smtClean="0"/>
              <a:t>samples every </a:t>
            </a:r>
            <a:r>
              <a:rPr lang="en-GB" sz="1800" dirty="0"/>
              <a:t>second!  We would ‘draw’ 44,100 (vertical) lines in one second to divide it up.</a:t>
            </a:r>
          </a:p>
          <a:p>
            <a:pPr marL="0" indent="0">
              <a:buNone/>
            </a:pPr>
            <a:r>
              <a:rPr lang="en-GB" sz="1800" dirty="0"/>
              <a:t> </a:t>
            </a:r>
            <a:endParaRPr lang="en-GB" sz="1800" dirty="0" smtClean="0"/>
          </a:p>
          <a:p>
            <a:r>
              <a:rPr lang="en-GB" sz="1800" dirty="0" smtClean="0"/>
              <a:t>We </a:t>
            </a:r>
            <a:r>
              <a:rPr lang="en-GB" sz="1800" dirty="0"/>
              <a:t>would say that a </a:t>
            </a:r>
            <a:r>
              <a:rPr lang="en-GB" sz="1800" b="1" dirty="0" smtClean="0"/>
              <a:t>sampling frequency</a:t>
            </a:r>
            <a:r>
              <a:rPr lang="en-GB" sz="1800" dirty="0" smtClean="0"/>
              <a:t> </a:t>
            </a:r>
            <a:r>
              <a:rPr lang="en-GB" sz="1800" dirty="0"/>
              <a:t>of 44.1 kHz was used.</a:t>
            </a:r>
            <a:endParaRPr lang="en-GB" sz="1800" dirty="0" smtClean="0"/>
          </a:p>
          <a:p>
            <a:pPr marL="0" indent="0">
              <a:buNone/>
            </a:pPr>
            <a:endParaRPr lang="en-GB" sz="1800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327" b="9438"/>
          <a:stretch/>
        </p:blipFill>
        <p:spPr>
          <a:xfrm>
            <a:off x="2281025" y="3212976"/>
            <a:ext cx="4527032" cy="2961816"/>
          </a:xfrm>
          <a:prstGeom prst="rect">
            <a:avLst/>
          </a:prstGeom>
          <a:ln>
            <a:solidFill>
              <a:schemeClr val="accent1"/>
            </a:solidFill>
          </a:ln>
        </p:spPr>
      </p:pic>
    </p:spTree>
    <p:extLst>
      <p:ext uri="{BB962C8B-B14F-4D97-AF65-F5344CB8AC3E}">
        <p14:creationId xmlns:p14="http://schemas.microsoft.com/office/powerpoint/2010/main" val="17421936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2"/>
          <p:cNvSpPr txBox="1">
            <a:spLocks/>
          </p:cNvSpPr>
          <p:nvPr/>
        </p:nvSpPr>
        <p:spPr>
          <a:xfrm>
            <a:off x="628650" y="365127"/>
            <a:ext cx="7831782" cy="5440137"/>
          </a:xfrm>
          <a:prstGeom prst="rect">
            <a:avLst/>
          </a:prstGeom>
        </p:spPr>
        <p:txBody>
          <a:bodyPr/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GB" sz="1800" b="1" dirty="0"/>
              <a:t>Amplitude (sample resolution) </a:t>
            </a:r>
            <a:r>
              <a:rPr lang="en-GB" sz="1800" dirty="0"/>
              <a:t>is measured by taking horizontal slices of the sound</a:t>
            </a:r>
            <a:r>
              <a:rPr lang="en-GB" sz="1800" dirty="0" smtClean="0"/>
              <a:t>:</a:t>
            </a:r>
          </a:p>
          <a:p>
            <a:pPr marL="0" indent="0">
              <a:buNone/>
            </a:pPr>
            <a:endParaRPr lang="en-GB" sz="1800" dirty="0" smtClean="0"/>
          </a:p>
          <a:p>
            <a:pPr marL="0" indent="0">
              <a:buNone/>
            </a:pPr>
            <a:r>
              <a:rPr lang="en-GB" sz="1800" dirty="0"/>
              <a:t>As you can see here, it is divided into 16 slices and it is not that accurate. 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811" t="17845" r="7520" b="22780"/>
          <a:stretch/>
        </p:blipFill>
        <p:spPr>
          <a:xfrm>
            <a:off x="1618899" y="2276872"/>
            <a:ext cx="5851284" cy="3077493"/>
          </a:xfrm>
          <a:prstGeom prst="rect">
            <a:avLst/>
          </a:prstGeom>
          <a:ln>
            <a:solidFill>
              <a:schemeClr val="accent1"/>
            </a:solidFill>
          </a:ln>
        </p:spPr>
      </p:pic>
    </p:spTree>
    <p:extLst>
      <p:ext uri="{BB962C8B-B14F-4D97-AF65-F5344CB8AC3E}">
        <p14:creationId xmlns:p14="http://schemas.microsoft.com/office/powerpoint/2010/main" val="7723846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2"/>
          <p:cNvSpPr txBox="1">
            <a:spLocks/>
          </p:cNvSpPr>
          <p:nvPr/>
        </p:nvSpPr>
        <p:spPr>
          <a:xfrm>
            <a:off x="628650" y="365127"/>
            <a:ext cx="7831782" cy="1335681"/>
          </a:xfrm>
          <a:prstGeom prst="rect">
            <a:avLst/>
          </a:prstGeom>
        </p:spPr>
        <p:txBody>
          <a:bodyPr/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GB" sz="1800" dirty="0"/>
              <a:t>The resolution of the capture is determined by how many slices we take across the wave – we have got 16 here.</a:t>
            </a:r>
          </a:p>
          <a:p>
            <a:pPr marL="0" indent="0">
              <a:buNone/>
            </a:pPr>
            <a:r>
              <a:rPr lang="en-GB" sz="1800" dirty="0"/>
              <a:t> </a:t>
            </a:r>
            <a:r>
              <a:rPr lang="en-GB" sz="1800" dirty="0" smtClean="0"/>
              <a:t>2</a:t>
            </a:r>
            <a:r>
              <a:rPr lang="en-GB" sz="1800" baseline="30000" dirty="0" smtClean="0"/>
              <a:t>4</a:t>
            </a:r>
            <a:r>
              <a:rPr lang="en-GB" sz="1800" dirty="0" smtClean="0"/>
              <a:t> </a:t>
            </a:r>
            <a:r>
              <a:rPr lang="en-GB" sz="1800" dirty="0"/>
              <a:t>= 16 therefore 4 bits are enough to represent </a:t>
            </a:r>
            <a:r>
              <a:rPr lang="en-GB" sz="1800" i="1" dirty="0"/>
              <a:t>every</a:t>
            </a:r>
            <a:r>
              <a:rPr lang="en-GB" sz="1800" dirty="0"/>
              <a:t> possible level of this diagram.  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78860009"/>
              </p:ext>
            </p:extLst>
          </p:nvPr>
        </p:nvGraphicFramePr>
        <p:xfrm>
          <a:off x="626393" y="1700808"/>
          <a:ext cx="7831784" cy="247015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78973"/>
                <a:gridCol w="978973"/>
                <a:gridCol w="978973"/>
                <a:gridCol w="978973"/>
                <a:gridCol w="978973"/>
                <a:gridCol w="978973"/>
                <a:gridCol w="978973"/>
                <a:gridCol w="978973"/>
              </a:tblGrid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1" dirty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Decimal value</a:t>
                      </a:r>
                      <a:endParaRPr lang="en-GB" sz="14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71755" marB="71755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1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Binary</a:t>
                      </a:r>
                      <a:endParaRPr lang="en-GB" sz="140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71755" marB="71755">
                    <a:lnL w="12700" cmpd="sng">
                      <a:noFill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1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Decimal value</a:t>
                      </a:r>
                      <a:endParaRPr lang="en-GB" sz="140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71755" marB="71755">
                    <a:lnL w="12700" cmpd="sng">
                      <a:noFill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1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Binary</a:t>
                      </a:r>
                      <a:endParaRPr lang="en-GB" sz="140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71755" marB="71755">
                    <a:lnL w="12700" cmpd="sng">
                      <a:noFill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1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Decimal value</a:t>
                      </a:r>
                      <a:endParaRPr lang="en-GB" sz="140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71755" marB="71755">
                    <a:lnL w="12700" cmpd="sng">
                      <a:noFill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1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Binary</a:t>
                      </a:r>
                      <a:endParaRPr lang="en-GB" sz="140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71755" marB="71755">
                    <a:lnL w="12700" cmpd="sng">
                      <a:noFill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1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Decimal value</a:t>
                      </a:r>
                      <a:endParaRPr lang="en-GB" sz="140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71755" marB="71755">
                    <a:lnL w="12700" cmpd="sng">
                      <a:noFill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1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Binary</a:t>
                      </a:r>
                      <a:endParaRPr lang="en-GB" sz="140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71755" marB="71755">
                    <a:lnL w="12700" cmpd="sng">
                      <a:noFill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</a:tr>
              <a:tr h="4320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0</a:t>
                      </a:r>
                      <a:endParaRPr lang="en-GB" sz="18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71755" marB="71755">
                    <a:lnL w="12700" cmpd="sng">
                      <a:noFill/>
                    </a:lnL>
                    <a:lnR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0000</a:t>
                      </a:r>
                    </a:p>
                  </a:txBody>
                  <a:tcPr marL="68580" marR="68580" marT="71755" marB="71755">
                    <a:lnL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b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4</a:t>
                      </a:r>
                      <a:endParaRPr lang="en-GB" sz="18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71755" marB="71755">
                    <a:lnL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0100</a:t>
                      </a:r>
                    </a:p>
                  </a:txBody>
                  <a:tcPr marL="68580" marR="68580" marT="71755" marB="71755">
                    <a:lnL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b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8</a:t>
                      </a:r>
                      <a:endParaRPr lang="en-GB" sz="18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71755" marB="71755">
                    <a:lnL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1000</a:t>
                      </a:r>
                    </a:p>
                  </a:txBody>
                  <a:tcPr marL="68580" marR="68580" marT="71755" marB="71755">
                    <a:lnL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b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12</a:t>
                      </a:r>
                      <a:endParaRPr lang="en-GB" sz="18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71755" marB="71755">
                    <a:lnL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1100</a:t>
                      </a:r>
                    </a:p>
                  </a:txBody>
                  <a:tcPr marL="68580" marR="68580" marT="71755" marB="71755">
                    <a:lnL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4320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1</a:t>
                      </a:r>
                      <a:endParaRPr lang="en-GB" sz="18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71755" marB="71755">
                    <a:lnL w="12700" cmpd="sng">
                      <a:noFill/>
                    </a:lnL>
                    <a:lnR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0001</a:t>
                      </a:r>
                    </a:p>
                  </a:txBody>
                  <a:tcPr marL="68580" marR="68580" marT="71755" marB="71755">
                    <a:lnL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b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5</a:t>
                      </a:r>
                      <a:endParaRPr lang="en-GB" sz="18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71755" marB="71755">
                    <a:lnL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0101</a:t>
                      </a:r>
                    </a:p>
                  </a:txBody>
                  <a:tcPr marL="68580" marR="68580" marT="71755" marB="71755">
                    <a:lnL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b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9</a:t>
                      </a:r>
                      <a:endParaRPr lang="en-GB" sz="18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71755" marB="71755">
                    <a:lnL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1001</a:t>
                      </a:r>
                    </a:p>
                  </a:txBody>
                  <a:tcPr marL="68580" marR="68580" marT="71755" marB="71755">
                    <a:lnL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b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13</a:t>
                      </a:r>
                      <a:endParaRPr lang="en-GB" sz="18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71755" marB="71755">
                    <a:lnL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1101</a:t>
                      </a:r>
                    </a:p>
                  </a:txBody>
                  <a:tcPr marL="68580" marR="68580" marT="71755" marB="71755">
                    <a:lnL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4320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b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2</a:t>
                      </a:r>
                      <a:endParaRPr lang="en-GB" sz="18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71755" marB="71755">
                    <a:lnL w="12700" cmpd="sng">
                      <a:noFill/>
                    </a:lnL>
                    <a:lnR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0010</a:t>
                      </a:r>
                    </a:p>
                  </a:txBody>
                  <a:tcPr marL="68580" marR="68580" marT="71755" marB="71755">
                    <a:lnL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6</a:t>
                      </a:r>
                      <a:endParaRPr lang="en-GB" sz="18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71755" marB="71755">
                    <a:lnL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0110</a:t>
                      </a:r>
                    </a:p>
                  </a:txBody>
                  <a:tcPr marL="68580" marR="68580" marT="71755" marB="71755">
                    <a:lnL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b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10</a:t>
                      </a:r>
                      <a:endParaRPr lang="en-GB" sz="18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71755" marB="71755">
                    <a:lnL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1010</a:t>
                      </a:r>
                    </a:p>
                  </a:txBody>
                  <a:tcPr marL="68580" marR="68580" marT="71755" marB="71755">
                    <a:lnL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b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14</a:t>
                      </a:r>
                      <a:endParaRPr lang="en-GB" sz="18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71755" marB="71755">
                    <a:lnL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1110</a:t>
                      </a:r>
                    </a:p>
                  </a:txBody>
                  <a:tcPr marL="68580" marR="68580" marT="71755" marB="71755">
                    <a:lnL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4320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b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3</a:t>
                      </a:r>
                      <a:endParaRPr lang="en-GB" sz="18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71755" marB="71755">
                    <a:lnL w="12700" cmpd="sng">
                      <a:noFill/>
                    </a:lnL>
                    <a:lnR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0011</a:t>
                      </a:r>
                    </a:p>
                  </a:txBody>
                  <a:tcPr marL="68580" marR="68580" marT="71755" marB="71755">
                    <a:lnL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b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7</a:t>
                      </a:r>
                      <a:endParaRPr lang="en-GB" sz="18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71755" marB="71755">
                    <a:lnL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0111</a:t>
                      </a:r>
                    </a:p>
                  </a:txBody>
                  <a:tcPr marL="68580" marR="68580" marT="71755" marB="71755">
                    <a:lnL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11</a:t>
                      </a:r>
                      <a:endParaRPr lang="en-GB" sz="18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71755" marB="71755">
                    <a:lnL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1011</a:t>
                      </a:r>
                    </a:p>
                  </a:txBody>
                  <a:tcPr marL="68580" marR="68580" marT="71755" marB="71755">
                    <a:lnL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15</a:t>
                      </a:r>
                      <a:endParaRPr lang="en-GB" sz="18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71755" marB="71755">
                    <a:lnL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1111</a:t>
                      </a:r>
                    </a:p>
                  </a:txBody>
                  <a:tcPr marL="68580" marR="68580" marT="71755" marB="71755">
                    <a:lnL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5" name="Content Placeholder 2"/>
          <p:cNvSpPr txBox="1">
            <a:spLocks/>
          </p:cNvSpPr>
          <p:nvPr/>
        </p:nvSpPr>
        <p:spPr>
          <a:xfrm>
            <a:off x="628650" y="4117342"/>
            <a:ext cx="7831782" cy="811856"/>
          </a:xfrm>
          <a:prstGeom prst="rect">
            <a:avLst/>
          </a:prstGeom>
        </p:spPr>
        <p:txBody>
          <a:bodyPr/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GB" sz="1800" dirty="0"/>
              <a:t>If we use the CD as an example again, we would actually use a 16-bit sampling code, this would give not 16 possible levels but 65,536!</a:t>
            </a: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628650" y="4797152"/>
            <a:ext cx="7886700" cy="144016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/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GB" sz="1600" b="1" dirty="0" smtClean="0"/>
              <a:t>Key point</a:t>
            </a:r>
            <a:endParaRPr lang="en-GB" sz="1600" dirty="0" smtClean="0"/>
          </a:p>
          <a:p>
            <a:pPr marL="0" indent="0">
              <a:buNone/>
            </a:pPr>
            <a:r>
              <a:rPr lang="en-GB" sz="1600" b="1" dirty="0"/>
              <a:t>Digital</a:t>
            </a:r>
            <a:r>
              <a:rPr lang="en-GB" sz="1600" dirty="0"/>
              <a:t> sound is represented as discrete (single addressable) points captured by ‘mapping out’ an analogue sound wave – a binary value representing each point is stored in a recognised file format and reproduced by the digital media player used e.g. Windows Media Player.</a:t>
            </a:r>
          </a:p>
        </p:txBody>
      </p:sp>
    </p:spTree>
    <p:extLst>
      <p:ext uri="{BB962C8B-B14F-4D97-AF65-F5344CB8AC3E}">
        <p14:creationId xmlns:p14="http://schemas.microsoft.com/office/powerpoint/2010/main" val="27083719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628650" y="365127"/>
            <a:ext cx="7886700" cy="523220"/>
          </a:xfrm>
          <a:prstGeom prst="rect">
            <a:avLst/>
          </a:prstGeom>
          <a:solidFill>
            <a:schemeClr val="accent1"/>
          </a:solidFill>
        </p:spPr>
        <p:txBody>
          <a:bodyPr>
            <a:spAutoFit/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/>
            <a:r>
              <a:rPr lang="en-GB" sz="2800" dirty="0">
                <a:solidFill>
                  <a:schemeClr val="bg1"/>
                </a:solidFill>
                <a:latin typeface="+mn-lt"/>
              </a:rPr>
              <a:t>Determining the size of sound files</a:t>
            </a:r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628650" y="1196752"/>
            <a:ext cx="7886700" cy="792088"/>
          </a:xfrm>
          <a:prstGeom prst="rect">
            <a:avLst/>
          </a:prstGeom>
        </p:spPr>
        <p:txBody>
          <a:bodyPr/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GB" sz="2000" dirty="0" smtClean="0"/>
              <a:t>How do amplitude and frequency fit together to determine the overall size of captured sound files?</a:t>
            </a:r>
            <a:endParaRPr lang="en-GB" sz="2000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07485196"/>
              </p:ext>
            </p:extLst>
          </p:nvPr>
        </p:nvGraphicFramePr>
        <p:xfrm>
          <a:off x="750820" y="3861048"/>
          <a:ext cx="7742682" cy="17280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935670"/>
                <a:gridCol w="1542514"/>
                <a:gridCol w="2132249"/>
                <a:gridCol w="2132249"/>
              </a:tblGrid>
              <a:tr h="57600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 dirty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Sampling rate</a:t>
                      </a:r>
                      <a:r>
                        <a:rPr lang="en-GB" sz="1600" dirty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:</a:t>
                      </a:r>
                    </a:p>
                  </a:txBody>
                  <a:tcPr marL="68580" marR="68580" marT="71755" marB="7175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44,100</a:t>
                      </a:r>
                      <a:endParaRPr lang="en-GB" sz="16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 dirty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Resolution</a:t>
                      </a:r>
                      <a:r>
                        <a:rPr lang="en-GB" sz="1600" dirty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:</a:t>
                      </a: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16 </a:t>
                      </a:r>
                      <a:r>
                        <a:rPr lang="en-GB" sz="16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bits</a:t>
                      </a:r>
                      <a:endParaRPr lang="en-GB" sz="16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57600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 kern="1200" dirty="0" smtClean="0">
                          <a:solidFill>
                            <a:schemeClr val="lt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Length of sample:</a:t>
                      </a:r>
                      <a:endParaRPr lang="en-GB" sz="16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 </a:t>
                      </a:r>
                      <a:r>
                        <a:rPr lang="en-GB" sz="1800" dirty="0" smtClean="0">
                          <a:latin typeface="+mn-lt"/>
                        </a:rPr>
                        <a:t>×</a:t>
                      </a:r>
                      <a:r>
                        <a:rPr lang="en-GB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60 = </a:t>
                      </a:r>
                      <a:r>
                        <a:rPr lang="en-GB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240</a:t>
                      </a:r>
                      <a:endParaRPr lang="en-GB" sz="20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1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File size = 44,100 </a:t>
                      </a:r>
                      <a:r>
                        <a:rPr lang="en-GB" sz="1400" b="1" dirty="0" smtClean="0">
                          <a:latin typeface="+mn-lt"/>
                        </a:rPr>
                        <a:t>×</a:t>
                      </a:r>
                      <a:r>
                        <a:rPr lang="en-GB" sz="1400" b="1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240 </a:t>
                      </a:r>
                      <a:r>
                        <a:rPr lang="en-GB" sz="1400" b="1" dirty="0" smtClean="0">
                          <a:latin typeface="+mn-lt"/>
                        </a:rPr>
                        <a:t>×</a:t>
                      </a:r>
                      <a:r>
                        <a:rPr lang="en-GB" sz="1400" b="1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16 </a:t>
                      </a:r>
                      <a:r>
                        <a:rPr lang="en-GB" sz="1400" b="1" kern="120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= 169,344,000 </a:t>
                      </a:r>
                      <a:r>
                        <a:rPr lang="en-GB" sz="1400" kern="120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(bits</a:t>
                      </a:r>
                      <a:r>
                        <a:rPr lang="en-GB" sz="140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)*</a:t>
                      </a: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6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576000">
                <a:tc gridSpan="4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* Much larger than a conventional MP3 file.</a:t>
                      </a:r>
                      <a:endParaRPr lang="en-GB" sz="14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60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60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60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" name="Rectangle 3"/>
          <p:cNvSpPr/>
          <p:nvPr/>
        </p:nvSpPr>
        <p:spPr>
          <a:xfrm>
            <a:off x="107504" y="2193514"/>
            <a:ext cx="903649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b="1" dirty="0">
                <a:latin typeface="+mn-lt"/>
              </a:rPr>
              <a:t>File size</a:t>
            </a:r>
            <a:r>
              <a:rPr lang="en-GB" dirty="0">
                <a:latin typeface="+mn-lt"/>
              </a:rPr>
              <a:t> </a:t>
            </a:r>
            <a:r>
              <a:rPr lang="en-GB" sz="1600" dirty="0">
                <a:latin typeface="+mn-lt"/>
              </a:rPr>
              <a:t>(</a:t>
            </a:r>
            <a:r>
              <a:rPr lang="en-GB" sz="1600" i="1" dirty="0" smtClean="0">
                <a:latin typeface="+mn-lt"/>
              </a:rPr>
              <a:t>bits</a:t>
            </a:r>
            <a:r>
              <a:rPr lang="en-GB" sz="1600" dirty="0">
                <a:latin typeface="+mn-lt"/>
              </a:rPr>
              <a:t>) </a:t>
            </a:r>
            <a:r>
              <a:rPr lang="en-GB" dirty="0" smtClean="0">
                <a:latin typeface="+mn-lt"/>
              </a:rPr>
              <a:t>= </a:t>
            </a:r>
            <a:r>
              <a:rPr lang="en-GB" b="1" dirty="0" smtClean="0">
                <a:latin typeface="+mn-lt"/>
              </a:rPr>
              <a:t>Sampling </a:t>
            </a:r>
            <a:r>
              <a:rPr lang="en-GB" b="1" dirty="0">
                <a:latin typeface="+mn-lt"/>
              </a:rPr>
              <a:t>rate</a:t>
            </a:r>
            <a:r>
              <a:rPr lang="en-GB" dirty="0">
                <a:latin typeface="+mn-lt"/>
              </a:rPr>
              <a:t> </a:t>
            </a:r>
            <a:r>
              <a:rPr lang="en-GB" sz="1600" dirty="0">
                <a:latin typeface="+mn-lt"/>
              </a:rPr>
              <a:t>(</a:t>
            </a:r>
            <a:r>
              <a:rPr lang="en-GB" sz="1600" i="1" dirty="0">
                <a:latin typeface="+mn-lt"/>
              </a:rPr>
              <a:t>Hz</a:t>
            </a:r>
            <a:r>
              <a:rPr lang="en-GB" sz="1600" dirty="0">
                <a:latin typeface="+mn-lt"/>
              </a:rPr>
              <a:t>) </a:t>
            </a:r>
            <a:r>
              <a:rPr lang="en-GB" dirty="0" smtClean="0">
                <a:latin typeface="+mn-lt"/>
              </a:rPr>
              <a:t>× </a:t>
            </a:r>
            <a:r>
              <a:rPr lang="en-GB" b="1" dirty="0">
                <a:latin typeface="+mn-lt"/>
              </a:rPr>
              <a:t>Resolution</a:t>
            </a:r>
            <a:r>
              <a:rPr lang="en-GB" dirty="0">
                <a:latin typeface="+mn-lt"/>
              </a:rPr>
              <a:t> </a:t>
            </a:r>
            <a:r>
              <a:rPr lang="en-GB" sz="1600" dirty="0" smtClean="0">
                <a:latin typeface="+mn-lt"/>
              </a:rPr>
              <a:t>(</a:t>
            </a:r>
            <a:r>
              <a:rPr lang="en-GB" sz="1600" i="1" dirty="0" smtClean="0">
                <a:latin typeface="+mn-lt"/>
              </a:rPr>
              <a:t>bits</a:t>
            </a:r>
            <a:r>
              <a:rPr lang="en-GB" sz="1600" dirty="0">
                <a:latin typeface="+mn-lt"/>
              </a:rPr>
              <a:t>) </a:t>
            </a:r>
            <a:r>
              <a:rPr lang="en-GB" dirty="0" smtClean="0"/>
              <a:t>×</a:t>
            </a:r>
            <a:r>
              <a:rPr lang="en-GB" dirty="0" smtClean="0">
                <a:latin typeface="+mn-lt"/>
              </a:rPr>
              <a:t> </a:t>
            </a:r>
            <a:r>
              <a:rPr lang="en-GB" b="1" dirty="0" smtClean="0">
                <a:latin typeface="+mn-lt"/>
              </a:rPr>
              <a:t>Sample length </a:t>
            </a:r>
            <a:r>
              <a:rPr lang="en-GB" sz="1600" dirty="0" smtClean="0">
                <a:latin typeface="+mn-lt"/>
              </a:rPr>
              <a:t>(</a:t>
            </a:r>
            <a:r>
              <a:rPr lang="en-GB" sz="1600" i="1" dirty="0" smtClean="0">
                <a:latin typeface="+mn-lt"/>
              </a:rPr>
              <a:t>seconds</a:t>
            </a:r>
            <a:r>
              <a:rPr lang="en-GB" sz="1600" dirty="0" smtClean="0">
                <a:latin typeface="+mn-lt"/>
              </a:rPr>
              <a:t>)</a:t>
            </a:r>
            <a:endParaRPr lang="en-GB" sz="1600" dirty="0">
              <a:latin typeface="+mn-lt"/>
            </a:endParaRP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611560" y="2830531"/>
            <a:ext cx="7886700" cy="792088"/>
          </a:xfrm>
          <a:prstGeom prst="rect">
            <a:avLst/>
          </a:prstGeom>
        </p:spPr>
        <p:txBody>
          <a:bodyPr/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GB" sz="1600" dirty="0" smtClean="0"/>
              <a:t>Example: Recording </a:t>
            </a:r>
            <a:r>
              <a:rPr lang="en-GB" sz="1600" dirty="0"/>
              <a:t>a song by an artist in stereo, the song lasts four </a:t>
            </a:r>
            <a:r>
              <a:rPr lang="en-GB" sz="1600" dirty="0" smtClean="0"/>
              <a:t>minutes and the sound </a:t>
            </a:r>
            <a:r>
              <a:rPr lang="en-GB" sz="1600" dirty="0"/>
              <a:t>is CD quality.</a:t>
            </a:r>
          </a:p>
        </p:txBody>
      </p:sp>
    </p:spTree>
    <p:extLst>
      <p:ext uri="{BB962C8B-B14F-4D97-AF65-F5344CB8AC3E}">
        <p14:creationId xmlns:p14="http://schemas.microsoft.com/office/powerpoint/2010/main" val="42657600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</p:bldLst>
  </p:timing>
</p:sld>
</file>

<file path=ppt/theme/theme1.xml><?xml version="1.0" encoding="utf-8"?>
<a:theme xmlns:a="http://schemas.openxmlformats.org/drawingml/2006/main" name="Computer Science template v2">
  <a:themeElements>
    <a:clrScheme name="AQA colours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12878"/>
      </a:accent1>
      <a:accent2>
        <a:srgbClr val="C8194B"/>
      </a:accent2>
      <a:accent3>
        <a:srgbClr val="D2C8E1"/>
      </a:accent3>
      <a:accent4>
        <a:srgbClr val="9784BE"/>
      </a:accent4>
      <a:accent5>
        <a:srgbClr val="6D51A1"/>
      </a:accent5>
      <a:accent6>
        <a:srgbClr val="2F71AC"/>
      </a:accent6>
      <a:hlink>
        <a:srgbClr val="2F71AC"/>
      </a:hlink>
      <a:folHlink>
        <a:srgbClr val="412878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Computer Science template v2</Template>
  <TotalTime>507</TotalTime>
  <Words>750</Words>
  <Application>Microsoft Office PowerPoint</Application>
  <PresentationFormat>On-screen Show (4:3)</PresentationFormat>
  <Paragraphs>116</Paragraphs>
  <Slides>10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Computer Science template v2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Printed>2015-10-09T10:47:38Z</cp:lastPrinted>
  <dcterms:created xsi:type="dcterms:W3CDTF">2015-10-06T11:34:12Z</dcterms:created>
  <dcterms:modified xsi:type="dcterms:W3CDTF">2016-05-25T10:25:15Z</dcterms:modified>
</cp:coreProperties>
</file>