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83" r:id="rId10"/>
    <p:sldId id="281" r:id="rId11"/>
    <p:sldId id="284" r:id="rId12"/>
    <p:sldId id="263" r:id="rId13"/>
    <p:sldId id="266" r:id="rId14"/>
    <p:sldId id="264" r:id="rId15"/>
    <p:sldId id="269" r:id="rId16"/>
    <p:sldId id="265" r:id="rId17"/>
    <p:sldId id="270" r:id="rId18"/>
    <p:sldId id="268" r:id="rId19"/>
    <p:sldId id="282" r:id="rId20"/>
    <p:sldId id="271" r:id="rId21"/>
    <p:sldId id="274" r:id="rId22"/>
    <p:sldId id="272" r:id="rId23"/>
    <p:sldId id="279" r:id="rId24"/>
    <p:sldId id="276" r:id="rId25"/>
    <p:sldId id="280" r:id="rId2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660"/>
  </p:normalViewPr>
  <p:slideViewPr>
    <p:cSldViewPr showGuides="1">
      <p:cViewPr>
        <p:scale>
          <a:sx n="78" d="100"/>
          <a:sy n="78" d="100"/>
        </p:scale>
        <p:origin x="-228" y="24"/>
      </p:cViewPr>
      <p:guideLst>
        <p:guide orient="horz" pos="2432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E916A-3CDE-46DB-AFFB-7B794A0CE92E}" type="datetimeFigureOut">
              <a:rPr lang="en-GB" smtClean="0"/>
              <a:pPr/>
              <a:t>20/05/2016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8875D-9A4A-4916-AA64-C4BD54005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6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D7274B-F31D-4D1A-81A2-1B1D469FCFAA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C44346-952B-428D-86C7-63F74109A8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48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44346-952B-428D-86C7-63F74109A88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E4E0-A18B-45C1-A67A-1721B824D0CA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2DD9-9FE0-4305-BD32-567E5B766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7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405E-B7F3-4CDC-BAE5-8E3FAE8B828D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B0FE-58DF-4E58-B731-79AA047D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68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0163-BB5C-4D6F-839F-39D29807CD87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3864-044C-4A5F-B0B0-4208E5142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5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664A-AFFB-4D0C-BC76-5A7A3CD55549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E22D-FA5C-4FCA-B542-39CBEA219F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6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E0C8-F264-45F3-AC70-4C9033A5DBC3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F141-529B-43B4-B69F-12B4809DFC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1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DB04-99B5-498D-9168-41FD67386829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5AAE-1889-4765-B42D-6F3BCE968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3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D3E7-8A2A-403A-879D-05CBC5FCE81C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D400-5FB4-4F94-BB2F-F7975FB8C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0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10B5-8398-4A62-A7FC-1911952FE107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85A8-84E9-4D02-9509-3E1099B2BE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4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301A-B1B3-46DF-B3CC-C406F2CEE74F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44D5-67C2-450A-BBAE-D0CDA9AAD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36E7-9836-4D39-A1F0-B97D172D0D26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7225-5ADA-4131-8CCA-E579317839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5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0C39-2FA4-4EE3-870D-02B33DADA378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1CFF-31DD-47A7-A145-7C43EA347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6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C5FC2B-F42E-4278-BAC8-ED4196D4E1F6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17D766-F9CC-42A0-8B46-3DBE464A29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49549"/>
            <a:ext cx="9144000" cy="51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495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/>
        </p:nvSpPr>
        <p:spPr>
          <a:xfrm>
            <a:off x="56829" y="6480646"/>
            <a:ext cx="3660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2016 AQA. Created by </a:t>
            </a:r>
            <a:r>
              <a:rPr lang="en-US" dirty="0" err="1" smtClean="0"/>
              <a:t>Teachit</a:t>
            </a:r>
            <a:r>
              <a:rPr lang="en-US" dirty="0" smtClean="0"/>
              <a:t> for AQA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n\AppData\Local\Microsoft\Windows\Temporary Internet Files\Content.Outlook\UE10RLAK\AQA_New_logo_strapline_RG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496" y="6442212"/>
            <a:ext cx="81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207676"/>
            <a:ext cx="652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latin typeface="+mn-lt"/>
              </a:rPr>
              <a:t>3.1.1 Representing algorithms (abstraction)</a:t>
            </a:r>
            <a:endParaRPr lang="en-GB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71703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latin typeface="+mn-lt"/>
              </a:rPr>
              <a:t>Starter</a:t>
            </a:r>
            <a:endParaRPr lang="en-GB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262" y="2060848"/>
            <a:ext cx="8305476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3.1 Fundamentals of algorithms</a:t>
            </a:r>
            <a:endParaRPr lang="en-GB" sz="4000" b="1" spc="50" dirty="0">
              <a:ln w="11430">
                <a:solidFill>
                  <a:schemeClr val="bg1"/>
                </a:solidFill>
              </a:ln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997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200" y="548680"/>
            <a:ext cx="6387152" cy="54591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602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040" y="1569720"/>
            <a:ext cx="5201920" cy="3718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613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728192"/>
            <a:ext cx="609600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441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400175"/>
            <a:ext cx="6096000" cy="4057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919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096" y="1005408"/>
            <a:ext cx="6399808" cy="47998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121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686" y="597024"/>
            <a:ext cx="3786522" cy="53522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72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452320" cy="4191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686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31640" y="912548"/>
            <a:ext cx="6480720" cy="5036732"/>
            <a:chOff x="1331640" y="912548"/>
            <a:chExt cx="6480720" cy="5036732"/>
          </a:xfrm>
        </p:grpSpPr>
        <p:sp>
          <p:nvSpPr>
            <p:cNvPr id="4" name="Rectangle 3"/>
            <p:cNvSpPr/>
            <p:nvPr/>
          </p:nvSpPr>
          <p:spPr>
            <a:xfrm>
              <a:off x="1331640" y="912548"/>
              <a:ext cx="6480720" cy="5036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0968" y="1990344"/>
              <a:ext cx="4322064" cy="2877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67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12" y="1052736"/>
            <a:ext cx="7092280" cy="4726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880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80" y="332656"/>
            <a:ext cx="5589240" cy="5589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7621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412" y="836712"/>
            <a:ext cx="5013176" cy="50131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059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72" y="1628800"/>
            <a:ext cx="6876256" cy="38678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2628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666" y="1557228"/>
            <a:ext cx="7278668" cy="37439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047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892" y="870408"/>
            <a:ext cx="6516216" cy="48628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089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7624" y="548680"/>
            <a:ext cx="6768752" cy="5579008"/>
            <a:chOff x="1187624" y="548680"/>
            <a:chExt cx="6768752" cy="5579008"/>
          </a:xfrm>
        </p:grpSpPr>
        <p:sp>
          <p:nvSpPr>
            <p:cNvPr id="3" name="Rectangle 2"/>
            <p:cNvSpPr/>
            <p:nvPr/>
          </p:nvSpPr>
          <p:spPr>
            <a:xfrm>
              <a:off x="1187624" y="548680"/>
              <a:ext cx="6768752" cy="55790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7576" y="836712"/>
              <a:ext cx="2288847" cy="5002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360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383" y="692696"/>
            <a:ext cx="3723233" cy="52601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100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85" y="908720"/>
            <a:ext cx="6949031" cy="439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803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59" y="673224"/>
            <a:ext cx="7673883" cy="49880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028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68" y="548680"/>
            <a:ext cx="7489464" cy="49910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4849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052736"/>
            <a:ext cx="5718412" cy="43126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450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71600"/>
            <a:ext cx="6096000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173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7744" y="857309"/>
            <a:ext cx="4608512" cy="5036732"/>
            <a:chOff x="3275856" y="836712"/>
            <a:chExt cx="4608512" cy="5036732"/>
          </a:xfrm>
        </p:grpSpPr>
        <p:sp>
          <p:nvSpPr>
            <p:cNvPr id="4" name="Rectangle 3"/>
            <p:cNvSpPr/>
            <p:nvPr/>
          </p:nvSpPr>
          <p:spPr>
            <a:xfrm>
              <a:off x="3275856" y="836712"/>
              <a:ext cx="4608512" cy="5036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8177" y="969246"/>
              <a:ext cx="4076191" cy="4888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74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872" y="908720"/>
            <a:ext cx="7274257" cy="50496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6028923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Science template v2">
  <a:themeElements>
    <a:clrScheme name="AQA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12878"/>
      </a:accent1>
      <a:accent2>
        <a:srgbClr val="C8194B"/>
      </a:accent2>
      <a:accent3>
        <a:srgbClr val="D2C8E1"/>
      </a:accent3>
      <a:accent4>
        <a:srgbClr val="9784BE"/>
      </a:accent4>
      <a:accent5>
        <a:srgbClr val="6D51A1"/>
      </a:accent5>
      <a:accent6>
        <a:srgbClr val="2F71AC"/>
      </a:accent6>
      <a:hlink>
        <a:srgbClr val="2F71AC"/>
      </a:hlink>
      <a:folHlink>
        <a:srgbClr val="4128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Science template v2</Template>
  <TotalTime>81</TotalTime>
  <Words>12</Words>
  <Application>Microsoft Office PowerPoint</Application>
  <PresentationFormat>On-screen Show (4:3)</PresentationFormat>
  <Paragraphs>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Computer Science template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2015-09-18T07:59:06Z</cp:lastPrinted>
  <dcterms:created xsi:type="dcterms:W3CDTF">2015-10-06T15:48:16Z</dcterms:created>
  <dcterms:modified xsi:type="dcterms:W3CDTF">2016-05-20T14:45:29Z</dcterms:modified>
</cp:coreProperties>
</file>